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B260-277C-4DB6-9E3E-7CE75E3D6FCA}" type="datetimeFigureOut">
              <a:rPr lang="en-GB" smtClean="0"/>
              <a:t>28/01/2017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3E3A-5547-4033-90E7-84480474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07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B260-277C-4DB6-9E3E-7CE75E3D6FCA}" type="datetimeFigureOut">
              <a:rPr lang="en-GB" smtClean="0"/>
              <a:t>28/01/2017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3E3A-5547-4033-90E7-84480474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990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B260-277C-4DB6-9E3E-7CE75E3D6FCA}" type="datetimeFigureOut">
              <a:rPr lang="en-GB" smtClean="0"/>
              <a:t>28/01/2017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3E3A-5547-4033-90E7-84480474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3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B260-277C-4DB6-9E3E-7CE75E3D6FCA}" type="datetimeFigureOut">
              <a:rPr lang="en-GB" smtClean="0"/>
              <a:t>28/01/2017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3E3A-5547-4033-90E7-84480474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90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B260-277C-4DB6-9E3E-7CE75E3D6FCA}" type="datetimeFigureOut">
              <a:rPr lang="en-GB" smtClean="0"/>
              <a:t>28/01/2017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3E3A-5547-4033-90E7-84480474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51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B260-277C-4DB6-9E3E-7CE75E3D6FCA}" type="datetimeFigureOut">
              <a:rPr lang="en-GB" smtClean="0"/>
              <a:t>28/01/2017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3E3A-5547-4033-90E7-84480474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06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B260-277C-4DB6-9E3E-7CE75E3D6FCA}" type="datetimeFigureOut">
              <a:rPr lang="en-GB" smtClean="0"/>
              <a:t>28/01/2017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3E3A-5547-4033-90E7-84480474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868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B260-277C-4DB6-9E3E-7CE75E3D6FCA}" type="datetimeFigureOut">
              <a:rPr lang="en-GB" smtClean="0"/>
              <a:t>28/01/2017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3E3A-5547-4033-90E7-84480474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134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B260-277C-4DB6-9E3E-7CE75E3D6FCA}" type="datetimeFigureOut">
              <a:rPr lang="en-GB" smtClean="0"/>
              <a:t>28/01/2017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3E3A-5547-4033-90E7-84480474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18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B260-277C-4DB6-9E3E-7CE75E3D6FCA}" type="datetimeFigureOut">
              <a:rPr lang="en-GB" smtClean="0"/>
              <a:t>28/01/2017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3E3A-5547-4033-90E7-84480474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065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B260-277C-4DB6-9E3E-7CE75E3D6FCA}" type="datetimeFigureOut">
              <a:rPr lang="en-GB" smtClean="0"/>
              <a:t>28/01/2017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3E3A-5547-4033-90E7-84480474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90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9B260-277C-4DB6-9E3E-7CE75E3D6FCA}" type="datetimeFigureOut">
              <a:rPr lang="en-GB" smtClean="0"/>
              <a:t>28/01/2017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13E3A-5547-4033-90E7-84480474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32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King Arthur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Vocabulary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75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632"/>
            <a:ext cx="4038600" cy="6552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knight </a:t>
            </a:r>
            <a:r>
              <a:rPr lang="en-US" dirty="0" smtClean="0"/>
              <a:t>/</a:t>
            </a:r>
            <a:r>
              <a:rPr lang="en-US" dirty="0" err="1" smtClean="0"/>
              <a:t>naɪt</a:t>
            </a:r>
            <a:r>
              <a:rPr lang="en-US" dirty="0" smtClean="0"/>
              <a:t>/ a soldier who fought on a horse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wounded</a:t>
            </a:r>
            <a:r>
              <a:rPr lang="en-US" dirty="0" smtClean="0"/>
              <a:t> /ˈ</a:t>
            </a:r>
            <a:r>
              <a:rPr lang="en-US" dirty="0" err="1" smtClean="0"/>
              <a:t>wuːndɪd</a:t>
            </a:r>
            <a:r>
              <a:rPr lang="en-US" dirty="0" smtClean="0"/>
              <a:t>/ injured</a:t>
            </a:r>
          </a:p>
          <a:p>
            <a:pPr marL="0" indent="0">
              <a:buNone/>
            </a:pPr>
            <a:r>
              <a:rPr lang="en-US" b="1" dirty="0" smtClean="0"/>
              <a:t>survive</a:t>
            </a:r>
            <a:r>
              <a:rPr lang="en-US" dirty="0" smtClean="0"/>
              <a:t> /</a:t>
            </a:r>
            <a:r>
              <a:rPr lang="en-US" dirty="0" err="1" smtClean="0"/>
              <a:t>səˈvaɪv</a:t>
            </a:r>
            <a:r>
              <a:rPr lang="en-US" dirty="0" smtClean="0"/>
              <a:t>/ to continue to live</a:t>
            </a:r>
          </a:p>
          <a:p>
            <a:pPr marL="0" indent="0">
              <a:buNone/>
            </a:pPr>
            <a:r>
              <a:rPr lang="en-US" b="1" dirty="0" smtClean="0"/>
              <a:t>receive </a:t>
            </a:r>
            <a:r>
              <a:rPr lang="en-US" dirty="0" smtClean="0"/>
              <a:t>/</a:t>
            </a:r>
            <a:r>
              <a:rPr lang="en-US" dirty="0" err="1" smtClean="0"/>
              <a:t>rɪˈsiːv</a:t>
            </a:r>
            <a:r>
              <a:rPr lang="en-US" dirty="0" smtClean="0"/>
              <a:t>/ to get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weak</a:t>
            </a:r>
            <a:r>
              <a:rPr lang="en-US" dirty="0" smtClean="0"/>
              <a:t> /</a:t>
            </a:r>
            <a:r>
              <a:rPr lang="en-US" dirty="0" err="1" smtClean="0"/>
              <a:t>wiːk</a:t>
            </a:r>
            <a:r>
              <a:rPr lang="en-US" dirty="0" smtClean="0"/>
              <a:t>/ not strong</a:t>
            </a:r>
          </a:p>
          <a:p>
            <a:pPr marL="0" indent="0">
              <a:buNone/>
            </a:pPr>
            <a:r>
              <a:rPr lang="en-US" b="1" dirty="0" smtClean="0"/>
              <a:t>promise</a:t>
            </a:r>
            <a:r>
              <a:rPr lang="en-US" dirty="0" smtClean="0"/>
              <a:t> /ˈ</a:t>
            </a:r>
            <a:r>
              <a:rPr lang="en-US" dirty="0" err="1" smtClean="0"/>
              <a:t>prɒmɪs</a:t>
            </a:r>
            <a:r>
              <a:rPr lang="en-US" dirty="0" smtClean="0"/>
              <a:t>/ to say you will certainly do something</a:t>
            </a:r>
          </a:p>
          <a:p>
            <a:pPr marL="0" indent="0">
              <a:buNone/>
            </a:pPr>
            <a:r>
              <a:rPr lang="en-US" b="1" dirty="0" smtClean="0"/>
              <a:t>throw</a:t>
            </a:r>
            <a:r>
              <a:rPr lang="en-US" dirty="0" smtClean="0"/>
              <a:t>  /</a:t>
            </a:r>
            <a:r>
              <a:rPr lang="en-US" dirty="0" err="1" smtClean="0"/>
              <a:t>θroʊ</a:t>
            </a:r>
            <a:r>
              <a:rPr lang="en-US" dirty="0" smtClean="0"/>
              <a:t>/ cast</a:t>
            </a:r>
            <a:endParaRPr lang="en-US" dirty="0"/>
          </a:p>
        </p:txBody>
      </p:sp>
      <p:pic>
        <p:nvPicPr>
          <p:cNvPr id="2050" name="Picture 2" descr="C:\Users\Nina\Desktop\King arthur 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425517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ina\Desktop\king arthur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12974"/>
            <a:ext cx="4392488" cy="96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ina\Desktop\arthur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6" y="3140968"/>
            <a:ext cx="439248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Nina\Desktop\art 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797152"/>
            <a:ext cx="439897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54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32" y="116632"/>
            <a:ext cx="4104456" cy="6009531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en-US" b="1" dirty="0" smtClean="0"/>
              <a:t>shore</a:t>
            </a:r>
            <a:r>
              <a:rPr lang="en-US" dirty="0" smtClean="0"/>
              <a:t> /</a:t>
            </a:r>
            <a:r>
              <a:rPr lang="en-US" dirty="0" err="1" smtClean="0"/>
              <a:t>ʃɔ</a:t>
            </a:r>
            <a:r>
              <a:rPr lang="en-US" dirty="0" smtClean="0"/>
              <a:t>ː/ a land along the edge of a lake or a sea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refuse</a:t>
            </a:r>
            <a:r>
              <a:rPr lang="en-US" dirty="0" smtClean="0"/>
              <a:t> /</a:t>
            </a:r>
            <a:r>
              <a:rPr lang="en-US" dirty="0" err="1" smtClean="0"/>
              <a:t>rɪˈfjuːz</a:t>
            </a:r>
            <a:r>
              <a:rPr lang="en-US" dirty="0" smtClean="0"/>
              <a:t>/ to say</a:t>
            </a:r>
            <a:r>
              <a:rPr lang="hr-HR" dirty="0" smtClean="0"/>
              <a:t>: ‘No’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 descr="C:\Users\Nina\Desktop\afrt5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1268760"/>
            <a:ext cx="466226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ina\Desktop\art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2429"/>
            <a:ext cx="471601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94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Label the picture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4168" y="980728"/>
            <a:ext cx="2602632" cy="5544616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1 </a:t>
            </a:r>
            <a:r>
              <a:rPr lang="en-US" dirty="0" smtClean="0"/>
              <a:t>a sword</a:t>
            </a:r>
          </a:p>
          <a:p>
            <a:pPr marL="0" indent="0">
              <a:buNone/>
            </a:pPr>
            <a:r>
              <a:rPr lang="en-US" dirty="0" smtClean="0"/>
              <a:t>2 a king</a:t>
            </a:r>
          </a:p>
          <a:p>
            <a:pPr marL="0" indent="0">
              <a:buNone/>
            </a:pPr>
            <a:r>
              <a:rPr lang="en-US" dirty="0" smtClean="0"/>
              <a:t>3 a crown</a:t>
            </a:r>
          </a:p>
          <a:p>
            <a:pPr marL="0" indent="0">
              <a:buNone/>
            </a:pPr>
            <a:r>
              <a:rPr lang="en-US" dirty="0" smtClean="0"/>
              <a:t>4 a helmet</a:t>
            </a:r>
          </a:p>
          <a:p>
            <a:pPr marL="0" indent="0">
              <a:buNone/>
            </a:pPr>
            <a:r>
              <a:rPr lang="en-US" dirty="0" smtClean="0"/>
              <a:t>5 a knight</a:t>
            </a:r>
          </a:p>
          <a:p>
            <a:pPr marL="0" indent="0">
              <a:buNone/>
            </a:pPr>
            <a:r>
              <a:rPr lang="en-US" dirty="0" smtClean="0"/>
              <a:t>6 </a:t>
            </a:r>
            <a:r>
              <a:rPr lang="en-US" dirty="0" err="1" smtClean="0"/>
              <a:t>armour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7 a shield</a:t>
            </a:r>
            <a:endParaRPr lang="en-US" dirty="0"/>
          </a:p>
        </p:txBody>
      </p:sp>
      <p:pic>
        <p:nvPicPr>
          <p:cNvPr id="1026" name="Picture 2" descr="C:\Users\Nina\Desktop\king arthur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5688632" cy="399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36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111</Words>
  <Application>Microsoft Office PowerPoint</Application>
  <PresentationFormat>On-screen Show (4:3)</PresentationFormat>
  <Paragraphs>27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King Arthur</vt:lpstr>
      <vt:lpstr>PowerPoint Presentation</vt:lpstr>
      <vt:lpstr>PowerPoint Presentation</vt:lpstr>
      <vt:lpstr>Label the picture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 Arthur</dc:title>
  <dc:creator>Nina</dc:creator>
  <cp:lastModifiedBy>Nina</cp:lastModifiedBy>
  <cp:revision>9</cp:revision>
  <dcterms:created xsi:type="dcterms:W3CDTF">2017-01-28T13:00:07Z</dcterms:created>
  <dcterms:modified xsi:type="dcterms:W3CDTF">2017-01-28T13:32:16Z</dcterms:modified>
</cp:coreProperties>
</file>