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8B62-B7F5-4516-B2F7-86FE399C1809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6FD2-FC86-4F03-AFC7-4CC320119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854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8B62-B7F5-4516-B2F7-86FE399C1809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6FD2-FC86-4F03-AFC7-4CC320119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41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8B62-B7F5-4516-B2F7-86FE399C1809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6FD2-FC86-4F03-AFC7-4CC320119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159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8B62-B7F5-4516-B2F7-86FE399C1809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6FD2-FC86-4F03-AFC7-4CC320119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242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8B62-B7F5-4516-B2F7-86FE399C1809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6FD2-FC86-4F03-AFC7-4CC320119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189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8B62-B7F5-4516-B2F7-86FE399C1809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6FD2-FC86-4F03-AFC7-4CC320119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210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8B62-B7F5-4516-B2F7-86FE399C1809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6FD2-FC86-4F03-AFC7-4CC320119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952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8B62-B7F5-4516-B2F7-86FE399C1809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6FD2-FC86-4F03-AFC7-4CC320119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393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8B62-B7F5-4516-B2F7-86FE399C1809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6FD2-FC86-4F03-AFC7-4CC320119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947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8B62-B7F5-4516-B2F7-86FE399C1809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6FD2-FC86-4F03-AFC7-4CC320119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352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8B62-B7F5-4516-B2F7-86FE399C1809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6FD2-FC86-4F03-AFC7-4CC320119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273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98B62-B7F5-4516-B2F7-86FE399C1809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B6FD2-FC86-4F03-AFC7-4CC320119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7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-</a:t>
            </a:r>
            <a:r>
              <a:rPr lang="en-US" dirty="0" smtClean="0"/>
              <a:t>ING form (Present Participle)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When do we use it?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95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There is </a:t>
            </a:r>
            <a:r>
              <a:rPr lang="en-US" dirty="0" smtClean="0"/>
              <a:t>something/someone+-</a:t>
            </a:r>
            <a:r>
              <a:rPr lang="en-US" b="1" dirty="0" err="1" smtClean="0">
                <a:solidFill>
                  <a:srgbClr val="FF0000"/>
                </a:solidFill>
              </a:rPr>
              <a:t>ing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There are </a:t>
            </a:r>
            <a:r>
              <a:rPr lang="en-US" u="sng" dirty="0" smtClean="0"/>
              <a:t>two people </a:t>
            </a:r>
            <a:r>
              <a:rPr lang="en-US" dirty="0" smtClean="0"/>
              <a:t>look</a:t>
            </a:r>
            <a:r>
              <a:rPr lang="en-US" b="1" dirty="0" smtClean="0"/>
              <a:t>ing</a:t>
            </a:r>
            <a:r>
              <a:rPr lang="en-US" dirty="0" smtClean="0"/>
              <a:t> at our house.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There is </a:t>
            </a:r>
            <a:r>
              <a:rPr lang="en-US" u="sng" dirty="0" smtClean="0"/>
              <a:t>a man </a:t>
            </a:r>
            <a:r>
              <a:rPr lang="en-US" dirty="0" smtClean="0"/>
              <a:t>tak</a:t>
            </a:r>
            <a:r>
              <a:rPr lang="en-US" b="1" dirty="0" smtClean="0"/>
              <a:t>ing</a:t>
            </a:r>
            <a:r>
              <a:rPr lang="en-US" dirty="0" smtClean="0"/>
              <a:t> photographs.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There is </a:t>
            </a:r>
            <a:r>
              <a:rPr lang="en-US" u="sng" dirty="0" smtClean="0"/>
              <a:t>a woman </a:t>
            </a:r>
            <a:r>
              <a:rPr lang="en-US" dirty="0" smtClean="0"/>
              <a:t>writ</a:t>
            </a:r>
            <a:r>
              <a:rPr lang="en-US" b="1" dirty="0" smtClean="0"/>
              <a:t>ing</a:t>
            </a:r>
            <a:r>
              <a:rPr lang="en-US" dirty="0" smtClean="0"/>
              <a:t> in a notebook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940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See, hear, feel, smell, taste </a:t>
            </a:r>
            <a:r>
              <a:rPr lang="en-US" dirty="0" smtClean="0"/>
              <a:t>+ </a:t>
            </a:r>
            <a:r>
              <a:rPr lang="en-US" b="1" dirty="0" smtClean="0"/>
              <a:t>-</a:t>
            </a:r>
            <a:r>
              <a:rPr lang="en-US" b="1" dirty="0" err="1" smtClean="0"/>
              <a:t>ing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dirty="0" smtClean="0"/>
              <a:t>(verbs of perception)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 can </a:t>
            </a:r>
            <a:r>
              <a:rPr lang="en-US" dirty="0" smtClean="0">
                <a:solidFill>
                  <a:srgbClr val="FF0000"/>
                </a:solidFill>
              </a:rPr>
              <a:t>see</a:t>
            </a:r>
            <a:r>
              <a:rPr lang="en-US" dirty="0" smtClean="0"/>
              <a:t> a woman stand</a:t>
            </a:r>
            <a:r>
              <a:rPr lang="en-US" b="1" dirty="0" smtClean="0"/>
              <a:t>ing</a:t>
            </a:r>
            <a:r>
              <a:rPr lang="en-US" dirty="0" smtClean="0"/>
              <a:t> by the gate.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 can </a:t>
            </a:r>
            <a:r>
              <a:rPr lang="en-US" dirty="0" smtClean="0">
                <a:solidFill>
                  <a:srgbClr val="FF0000"/>
                </a:solidFill>
              </a:rPr>
              <a:t>hear</a:t>
            </a:r>
            <a:r>
              <a:rPr lang="en-US" dirty="0" smtClean="0"/>
              <a:t> someone com</a:t>
            </a:r>
            <a:r>
              <a:rPr lang="en-US" b="1" dirty="0" smtClean="0"/>
              <a:t>ing</a:t>
            </a:r>
            <a:r>
              <a:rPr lang="en-US" dirty="0" smtClean="0"/>
              <a:t> to the front door.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 can </a:t>
            </a:r>
            <a:r>
              <a:rPr lang="en-US" dirty="0" smtClean="0">
                <a:solidFill>
                  <a:srgbClr val="FF0000"/>
                </a:solidFill>
              </a:rPr>
              <a:t>smell</a:t>
            </a:r>
            <a:r>
              <a:rPr lang="en-US" dirty="0" smtClean="0"/>
              <a:t> the wood burning in the garden.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149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600" b="1" dirty="0" smtClean="0"/>
              <a:t/>
            </a:r>
            <a:br>
              <a:rPr lang="hr-HR" sz="3600" b="1" dirty="0" smtClean="0"/>
            </a:br>
            <a:r>
              <a:rPr lang="en-US" sz="2800" b="1" dirty="0" smtClean="0"/>
              <a:t>Complete the sentences </a:t>
            </a:r>
            <a:r>
              <a:rPr lang="en-US" sz="2800" b="1" dirty="0" smtClean="0"/>
              <a:t>with</a:t>
            </a:r>
            <a:r>
              <a:rPr lang="en-US" sz="2800" b="1" dirty="0" smtClean="0"/>
              <a:t> the –</a:t>
            </a:r>
            <a:r>
              <a:rPr lang="en-US" sz="2800" b="1" dirty="0" err="1" smtClean="0"/>
              <a:t>ing</a:t>
            </a:r>
            <a:r>
              <a:rPr lang="en-US" sz="2800" b="1" dirty="0" smtClean="0"/>
              <a:t> form of the verbs in brackets.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579296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1</a:t>
            </a:r>
            <a:r>
              <a:rPr lang="hr-HR" sz="2800" dirty="0" smtClean="0"/>
              <a:t> </a:t>
            </a:r>
            <a:r>
              <a:rPr lang="en-US" sz="2800" dirty="0" smtClean="0"/>
              <a:t>I couldn’t see anything _________ (move).</a:t>
            </a:r>
          </a:p>
          <a:p>
            <a:pPr marL="0" indent="0">
              <a:buNone/>
            </a:pPr>
            <a:r>
              <a:rPr lang="en-US" sz="2800" dirty="0" smtClean="0"/>
              <a:t>2 I’m sure I heard him _________ (talk) to you.</a:t>
            </a:r>
          </a:p>
          <a:p>
            <a:pPr marL="0" indent="0">
              <a:buNone/>
            </a:pPr>
            <a:r>
              <a:rPr lang="en-US" sz="2800" dirty="0" smtClean="0"/>
              <a:t>3 Can you hear Sam _________ (sing)? It’s beautiful.</a:t>
            </a:r>
          </a:p>
          <a:p>
            <a:pPr marL="0" indent="0">
              <a:buNone/>
            </a:pPr>
            <a:r>
              <a:rPr lang="en-US" sz="2800" dirty="0" smtClean="0"/>
              <a:t>4 It was so frightening. I could feel you_________ (shake) with fear.</a:t>
            </a:r>
          </a:p>
          <a:p>
            <a:pPr marL="0" indent="0">
              <a:buNone/>
            </a:pPr>
            <a:r>
              <a:rPr lang="hr-HR" sz="2800" dirty="0" smtClean="0"/>
              <a:t>5 </a:t>
            </a:r>
            <a:r>
              <a:rPr lang="en-US" sz="2800" dirty="0" smtClean="0"/>
              <a:t>She watched him _________ (walk) away.</a:t>
            </a:r>
          </a:p>
          <a:p>
            <a:pPr marL="0" indent="0">
              <a:buNone/>
            </a:pPr>
            <a:r>
              <a:rPr lang="hr-HR" sz="2800" dirty="0" smtClean="0"/>
              <a:t>6 </a:t>
            </a:r>
            <a:r>
              <a:rPr lang="en-US" sz="2800" dirty="0" smtClean="0"/>
              <a:t>I saw you _________ (hold) his hand.</a:t>
            </a:r>
          </a:p>
          <a:p>
            <a:pPr marL="0" indent="0">
              <a:buNone/>
            </a:pPr>
            <a:r>
              <a:rPr lang="hr-HR" sz="2800" dirty="0" smtClean="0"/>
              <a:t>7 </a:t>
            </a:r>
            <a:r>
              <a:rPr lang="en-US" sz="2800" dirty="0" smtClean="0"/>
              <a:t>I heard someone_______(sneeze) loudly behind me.</a:t>
            </a:r>
          </a:p>
          <a:p>
            <a:pPr marL="0" indent="0">
              <a:buNone/>
            </a:pPr>
            <a:r>
              <a:rPr lang="hr-HR" sz="2800" dirty="0" smtClean="0"/>
              <a:t>8 </a:t>
            </a:r>
            <a:r>
              <a:rPr lang="en-US" sz="2800" dirty="0" smtClean="0"/>
              <a:t>Can you smell something ________(burn)?</a:t>
            </a:r>
          </a:p>
          <a:p>
            <a:pPr marL="0" indent="0">
              <a:buNone/>
            </a:pPr>
            <a:r>
              <a:rPr lang="hr-HR" sz="2800" smtClean="0"/>
              <a:t>9 </a:t>
            </a:r>
            <a:r>
              <a:rPr lang="en-US" sz="2800" smtClean="0"/>
              <a:t>I </a:t>
            </a:r>
            <a:r>
              <a:rPr lang="en-US" sz="2800" dirty="0" smtClean="0"/>
              <a:t>could hear two people_______(argue) with each other.</a:t>
            </a:r>
          </a:p>
          <a:p>
            <a:pPr marL="0" lvl="0" indent="0">
              <a:buNone/>
            </a:pPr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2579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188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-ING form (Present Participle)</vt:lpstr>
      <vt:lpstr>There is something/someone+-ing</vt:lpstr>
      <vt:lpstr>See, hear, feel, smell, taste + -ing (verbs of perception)</vt:lpstr>
      <vt:lpstr> Complete the sentences with the –ing form of the verbs in brackets.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-ING form (Present Participle)</dc:title>
  <dc:creator>Nina</dc:creator>
  <cp:lastModifiedBy>Nina</cp:lastModifiedBy>
  <cp:revision>5</cp:revision>
  <dcterms:created xsi:type="dcterms:W3CDTF">2017-03-06T19:50:24Z</dcterms:created>
  <dcterms:modified xsi:type="dcterms:W3CDTF">2017-03-06T20:53:45Z</dcterms:modified>
</cp:coreProperties>
</file>