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7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57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2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0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8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94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0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31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55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50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1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F82D6-D684-4A01-9E16-7EFFBCBBF752}" type="datetimeFigureOut">
              <a:rPr lang="en-GB" smtClean="0"/>
              <a:t>07/02/2017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BFBC8-A94D-4D1D-8D74-B01FFDA9D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83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hr/url?sa=i&amp;rct=j&amp;q=&amp;esrc=s&amp;source=images&amp;cd=&amp;cad=rja&amp;uact=8&amp;ved=0ahUKEwiQiKnF4v7RAhWCxxoKHZ8_AcoQjRwIBw&amp;url=http://www.fitbodycenter.com/eat-avocados-every-day-and-see-the-surprising-results/&amp;bvm=bv.146094739,d.bGs&amp;psig=AFQjCNFcar8T13ZTTB7xD-bIeWGsoQmZGg&amp;ust=148658383360529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Adjectives with: -ED and -ING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712968" cy="1752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ADJECTIVES + </a:t>
            </a:r>
            <a:r>
              <a:rPr lang="en-US" b="1" dirty="0" err="1" smtClean="0">
                <a:solidFill>
                  <a:srgbClr val="FF0000"/>
                </a:solidFill>
              </a:rPr>
              <a:t>ed</a:t>
            </a:r>
            <a:r>
              <a:rPr lang="en-US" dirty="0" smtClean="0"/>
              <a:t>= describe how a person feels</a:t>
            </a:r>
          </a:p>
          <a:p>
            <a:pPr algn="l"/>
            <a:r>
              <a:rPr lang="en-US" b="1" dirty="0" smtClean="0">
                <a:solidFill>
                  <a:srgbClr val="FF0000"/>
                </a:solidFill>
              </a:rPr>
              <a:t>ADJECITVES + </a:t>
            </a:r>
            <a:r>
              <a:rPr lang="en-US" b="1" dirty="0" err="1" smtClean="0">
                <a:solidFill>
                  <a:srgbClr val="FF0000"/>
                </a:solidFill>
              </a:rPr>
              <a:t>ing</a:t>
            </a:r>
            <a:r>
              <a:rPr lang="en-US" dirty="0" smtClean="0"/>
              <a:t>= describe emotions which cause </a:t>
            </a:r>
            <a:endParaRPr lang="hr-HR" dirty="0" smtClean="0"/>
          </a:p>
          <a:p>
            <a:pPr algn="l"/>
            <a:r>
              <a:rPr lang="hr-HR" dirty="0"/>
              <a:t> </a:t>
            </a:r>
            <a:r>
              <a:rPr lang="hr-HR" dirty="0" smtClean="0"/>
              <a:t>                                 </a:t>
            </a:r>
            <a:r>
              <a:rPr lang="en-US" dirty="0" smtClean="0"/>
              <a:t>certain feelings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96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He is  really </a:t>
            </a:r>
            <a:r>
              <a:rPr lang="en-US" b="1" dirty="0" smtClean="0"/>
              <a:t>surprised.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got some </a:t>
            </a:r>
            <a:r>
              <a:rPr lang="en-US" b="1" dirty="0" smtClean="0"/>
              <a:t>surprising </a:t>
            </a:r>
            <a:r>
              <a:rPr lang="en-US" dirty="0" smtClean="0"/>
              <a:t>results.</a:t>
            </a:r>
            <a:endParaRPr lang="en-US" dirty="0"/>
          </a:p>
        </p:txBody>
      </p:sp>
      <p:pic>
        <p:nvPicPr>
          <p:cNvPr id="1026" name="Picture 2" descr="C:\Users\Nina\AppData\Local\Microsoft\Windows\Temporary Internet Files\Content.IE5\OU0NN2OQ\omg-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68693"/>
            <a:ext cx="3158480" cy="315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rc_mi" descr="Slikovni rezultat za surprising results in diet">
            <a:hlinkClick r:id="rId3"/>
          </p:cNvPr>
          <p:cNvPicPr>
            <a:picLocks noGrp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3600400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47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Complete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chart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</p:spPr>
        <p:txBody>
          <a:bodyPr/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en-US" dirty="0" smtClean="0"/>
              <a:t>boring</a:t>
            </a:r>
          </a:p>
          <a:p>
            <a:r>
              <a:rPr lang="en-US" dirty="0" smtClean="0"/>
              <a:t>interesting</a:t>
            </a:r>
          </a:p>
          <a:p>
            <a:r>
              <a:rPr lang="en-US" dirty="0" smtClean="0"/>
              <a:t>amazing</a:t>
            </a:r>
          </a:p>
          <a:p>
            <a:r>
              <a:rPr lang="en-US" dirty="0" smtClean="0"/>
              <a:t>relaxing</a:t>
            </a:r>
          </a:p>
          <a:p>
            <a:r>
              <a:rPr lang="en-US" dirty="0" smtClean="0"/>
              <a:t>surprising</a:t>
            </a:r>
          </a:p>
          <a:p>
            <a:r>
              <a:rPr lang="en-US" dirty="0" smtClean="0"/>
              <a:t>annoying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Users\Nina\Desktop\adjective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443312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04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adjectives with: -</a:t>
            </a:r>
            <a:r>
              <a:rPr lang="en-US" dirty="0" err="1" smtClean="0"/>
              <a:t>ing</a:t>
            </a:r>
            <a:r>
              <a:rPr lang="en-US" dirty="0" smtClean="0"/>
              <a:t> or –ed.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This film is really................ I am very .................. in SF movies. (interesting/interested)</a:t>
            </a:r>
          </a:p>
          <a:p>
            <a:pPr marL="514350" indent="-514350">
              <a:buAutoNum type="arabicParenR"/>
            </a:pPr>
            <a:r>
              <a:rPr lang="en-US" dirty="0" smtClean="0"/>
              <a:t>We have nothing to do. We are s..(boring/bored)</a:t>
            </a:r>
          </a:p>
          <a:p>
            <a:pPr marL="514350" indent="-514350">
              <a:buAutoNum type="arabicParenR"/>
            </a:pPr>
            <a:r>
              <a:rPr lang="en-US" dirty="0" smtClean="0"/>
              <a:t>I was so .................. when we got the test results. (disappointing/disappointed)</a:t>
            </a:r>
          </a:p>
          <a:p>
            <a:pPr marL="514350" indent="-514350">
              <a:buAutoNum type="arabicParenR"/>
            </a:pPr>
            <a:r>
              <a:rPr lang="en-US" dirty="0" smtClean="0"/>
              <a:t> This is such an ...........sound. (irritating/irritated)</a:t>
            </a:r>
          </a:p>
          <a:p>
            <a:pPr marL="514350" indent="-514350">
              <a:buAutoNum type="arabicParenR"/>
            </a:pPr>
            <a:r>
              <a:rPr lang="en-US" dirty="0" smtClean="0"/>
              <a:t> You look really ................ (tiring/tired)</a:t>
            </a:r>
          </a:p>
          <a:p>
            <a:pPr marL="514350" indent="-514350">
              <a:buAutoNum type="arabicParenR"/>
            </a:pPr>
            <a:r>
              <a:rPr lang="en-US" dirty="0" smtClean="0"/>
              <a:t>Don’t talk with your mouth full. It’s................(d</a:t>
            </a:r>
            <a:r>
              <a:rPr lang="hr-HR" dirty="0" smtClean="0"/>
              <a:t>i</a:t>
            </a:r>
            <a:r>
              <a:rPr lang="en-US" dirty="0" smtClean="0"/>
              <a:t>gusting/disgusted)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/>
              <a:t>We were .............to hear about the earthquake.</a:t>
            </a:r>
          </a:p>
          <a:p>
            <a:pPr marL="0" indent="0">
              <a:buNone/>
            </a:pPr>
            <a:r>
              <a:rPr lang="en-US" dirty="0" smtClean="0"/>
              <a:t>      (shocking/shocked)</a:t>
            </a:r>
          </a:p>
          <a:p>
            <a:pPr marL="514350" indent="-514350">
              <a:buAutoNum type="arabicParenR" startAt="8"/>
            </a:pPr>
            <a:r>
              <a:rPr lang="en-US" dirty="0" smtClean="0"/>
              <a:t>Dogs often feel...........during fireworks. 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</a:t>
            </a:r>
            <a:r>
              <a:rPr lang="en-US" dirty="0" smtClean="0"/>
              <a:t>(frightening/frightened)</a:t>
            </a:r>
          </a:p>
          <a:p>
            <a:pPr marL="0" indent="0">
              <a:buNone/>
            </a:pPr>
            <a:r>
              <a:rPr lang="en-US" dirty="0" smtClean="0"/>
              <a:t>9) </a:t>
            </a:r>
            <a:r>
              <a:rPr lang="hr-HR" dirty="0" smtClean="0"/>
              <a:t>   </a:t>
            </a:r>
            <a:r>
              <a:rPr lang="en-US" dirty="0" smtClean="0"/>
              <a:t>I love listening to ...............music. (relaxing/relaxed)</a:t>
            </a:r>
          </a:p>
          <a:p>
            <a:pPr marL="0" indent="0">
              <a:buNone/>
            </a:pPr>
            <a:r>
              <a:rPr lang="en-US" dirty="0" smtClean="0"/>
              <a:t>10) That test was very...............(challenging/challenged)</a:t>
            </a:r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1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177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Adjectives with: -ED and -ING</vt:lpstr>
      <vt:lpstr>PowerPoint Presentation</vt:lpstr>
      <vt:lpstr>Complete the chart</vt:lpstr>
      <vt:lpstr>Use adjectives with: -ing or –ed.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with: -ED and -ING</dc:title>
  <dc:creator>Nina</dc:creator>
  <cp:lastModifiedBy>Nina</cp:lastModifiedBy>
  <cp:revision>9</cp:revision>
  <dcterms:created xsi:type="dcterms:W3CDTF">2017-01-28T14:12:13Z</dcterms:created>
  <dcterms:modified xsi:type="dcterms:W3CDTF">2017-02-07T19:59:41Z</dcterms:modified>
</cp:coreProperties>
</file>