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1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00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5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1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0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64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5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9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5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84D4-7396-480F-8B59-AD5007253A44}" type="datetimeFigureOut">
              <a:rPr lang="en-GB" smtClean="0"/>
              <a:t>12/03/2017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A8649-45BD-4DE0-9314-462AECA6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80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scary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88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287016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Copy the verbs. </a:t>
            </a:r>
            <a:br>
              <a:rPr lang="en-US" sz="3200" b="1" dirty="0" smtClean="0"/>
            </a:br>
            <a:r>
              <a:rPr lang="en-US" sz="3200" b="1" dirty="0" smtClean="0"/>
              <a:t>Listen to the story in sounds and </a:t>
            </a:r>
            <a:r>
              <a:rPr lang="en-US" sz="3200" b="1" dirty="0" smtClean="0"/>
              <a:t>underline the verbs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Low</a:t>
            </a:r>
          </a:p>
          <a:p>
            <a:r>
              <a:rPr lang="en-US" dirty="0" smtClean="0"/>
              <a:t>Cry</a:t>
            </a:r>
          </a:p>
          <a:p>
            <a:r>
              <a:rPr lang="en-US" dirty="0" smtClean="0"/>
              <a:t>Sing</a:t>
            </a:r>
          </a:p>
          <a:p>
            <a:r>
              <a:rPr lang="en-US" dirty="0" smtClean="0"/>
              <a:t>Walk</a:t>
            </a:r>
          </a:p>
          <a:p>
            <a:r>
              <a:rPr lang="en-US" dirty="0" smtClean="0"/>
              <a:t>Play</a:t>
            </a:r>
          </a:p>
          <a:p>
            <a:r>
              <a:rPr lang="en-US" dirty="0" smtClean="0"/>
              <a:t>Ring</a:t>
            </a:r>
          </a:p>
          <a:p>
            <a:r>
              <a:rPr lang="en-US" dirty="0" smtClean="0"/>
              <a:t>Knock</a:t>
            </a:r>
          </a:p>
          <a:p>
            <a:r>
              <a:rPr lang="en-US" dirty="0" smtClean="0"/>
              <a:t>Shout</a:t>
            </a:r>
          </a:p>
          <a:p>
            <a:r>
              <a:rPr lang="en-US" dirty="0" smtClean="0"/>
              <a:t>Laugh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Bark</a:t>
            </a:r>
          </a:p>
          <a:p>
            <a:r>
              <a:rPr lang="en-US" dirty="0" smtClean="0"/>
              <a:t>Open</a:t>
            </a:r>
          </a:p>
          <a:p>
            <a:r>
              <a:rPr lang="en-US" dirty="0" smtClean="0"/>
              <a:t>Say</a:t>
            </a:r>
          </a:p>
          <a:p>
            <a:r>
              <a:rPr lang="en-US" dirty="0" smtClean="0"/>
              <a:t>Fall</a:t>
            </a:r>
          </a:p>
          <a:p>
            <a:r>
              <a:rPr lang="en-US" dirty="0" smtClean="0"/>
              <a:t>Scream</a:t>
            </a:r>
          </a:p>
          <a:p>
            <a:r>
              <a:rPr lang="en-US" dirty="0" smtClean="0"/>
              <a:t>Eat</a:t>
            </a:r>
          </a:p>
          <a:p>
            <a:r>
              <a:rPr lang="en-US" dirty="0" smtClean="0"/>
              <a:t>Run</a:t>
            </a:r>
          </a:p>
          <a:p>
            <a:r>
              <a:rPr lang="en-US" dirty="0" smtClean="0"/>
              <a:t>Cough</a:t>
            </a:r>
          </a:p>
          <a:p>
            <a:r>
              <a:rPr lang="en-US" dirty="0" smtClean="0"/>
              <a:t>Shoot</a:t>
            </a:r>
          </a:p>
          <a:p>
            <a:r>
              <a:rPr lang="en-US" dirty="0" smtClean="0"/>
              <a:t>Blow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3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64087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Low</a:t>
            </a:r>
          </a:p>
          <a:p>
            <a:r>
              <a:rPr lang="en-US" sz="3600" b="1" u="sng" dirty="0" smtClean="0"/>
              <a:t>Cry</a:t>
            </a:r>
          </a:p>
          <a:p>
            <a:r>
              <a:rPr lang="en-US" sz="3600" dirty="0" smtClean="0"/>
              <a:t>Sing</a:t>
            </a:r>
          </a:p>
          <a:p>
            <a:r>
              <a:rPr lang="en-US" sz="3600" b="1" u="sng" dirty="0" smtClean="0"/>
              <a:t>Walk</a:t>
            </a:r>
          </a:p>
          <a:p>
            <a:r>
              <a:rPr lang="en-US" sz="3600" b="1" u="sng" dirty="0" smtClean="0"/>
              <a:t>Play</a:t>
            </a:r>
          </a:p>
          <a:p>
            <a:r>
              <a:rPr lang="en-US" sz="3600" dirty="0" smtClean="0"/>
              <a:t>Ring</a:t>
            </a:r>
          </a:p>
          <a:p>
            <a:r>
              <a:rPr lang="en-US" sz="3600" b="1" u="sng" dirty="0" smtClean="0"/>
              <a:t>Knock</a:t>
            </a:r>
          </a:p>
          <a:p>
            <a:r>
              <a:rPr lang="en-US" sz="3600" dirty="0" smtClean="0"/>
              <a:t>Shout</a:t>
            </a:r>
          </a:p>
          <a:p>
            <a:r>
              <a:rPr lang="en-US" sz="3600" b="1" u="sng" dirty="0" smtClean="0"/>
              <a:t>Laugh</a:t>
            </a:r>
          </a:p>
          <a:p>
            <a:endParaRPr lang="en-GB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624"/>
            <a:ext cx="4038600" cy="6552728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Bark</a:t>
            </a:r>
          </a:p>
          <a:p>
            <a:r>
              <a:rPr lang="en-US" sz="3600" b="1" u="sng" dirty="0" smtClean="0"/>
              <a:t>Open</a:t>
            </a:r>
          </a:p>
          <a:p>
            <a:r>
              <a:rPr lang="en-US" sz="3600" b="1" u="sng" dirty="0" smtClean="0"/>
              <a:t>Say</a:t>
            </a:r>
          </a:p>
          <a:p>
            <a:r>
              <a:rPr lang="en-US" sz="3600" b="1" u="sng" dirty="0" smtClean="0"/>
              <a:t>Fall</a:t>
            </a:r>
          </a:p>
          <a:p>
            <a:r>
              <a:rPr lang="en-US" sz="3600" b="1" u="sng" dirty="0" smtClean="0"/>
              <a:t>Scream</a:t>
            </a:r>
          </a:p>
          <a:p>
            <a:r>
              <a:rPr lang="en-US" sz="3600" dirty="0" smtClean="0"/>
              <a:t>Eat</a:t>
            </a:r>
          </a:p>
          <a:p>
            <a:r>
              <a:rPr lang="en-US" sz="3600" b="1" u="sng" dirty="0" smtClean="0"/>
              <a:t>Run</a:t>
            </a:r>
          </a:p>
          <a:p>
            <a:r>
              <a:rPr lang="en-US" sz="3600" dirty="0" smtClean="0"/>
              <a:t>Cough</a:t>
            </a:r>
          </a:p>
          <a:p>
            <a:r>
              <a:rPr lang="en-US" sz="3600" dirty="0" smtClean="0"/>
              <a:t>Shoot</a:t>
            </a:r>
          </a:p>
          <a:p>
            <a:r>
              <a:rPr lang="en-US" sz="3600" b="1" u="sng" dirty="0" smtClean="0"/>
              <a:t>Blow</a:t>
            </a:r>
            <a:r>
              <a:rPr lang="en-US" sz="3600" b="1" dirty="0" smtClean="0"/>
              <a:t>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3481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the sounds.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example: </a:t>
            </a:r>
          </a:p>
          <a:p>
            <a:pPr marL="0" indent="0">
              <a:buNone/>
            </a:pPr>
            <a:r>
              <a:rPr lang="en-US" dirty="0" smtClean="0"/>
              <a:t>I heard the wind blowing.</a:t>
            </a:r>
          </a:p>
          <a:p>
            <a:pPr marL="0" indent="0">
              <a:buNone/>
            </a:pPr>
            <a:r>
              <a:rPr lang="en-US" dirty="0" smtClean="0"/>
              <a:t>I heard a car door opening.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5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Write a story.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Title</a:t>
            </a:r>
            <a:r>
              <a:rPr lang="en-US" dirty="0" smtClean="0"/>
              <a:t>: A Scary Story</a:t>
            </a:r>
          </a:p>
          <a:p>
            <a:pPr marL="0" indent="0">
              <a:buNone/>
            </a:pPr>
            <a:r>
              <a:rPr lang="en-US" b="1" dirty="0" smtClean="0"/>
              <a:t>Paragraphs: </a:t>
            </a:r>
            <a:r>
              <a:rPr lang="en-US" dirty="0" smtClean="0"/>
              <a:t>Introduction</a:t>
            </a:r>
          </a:p>
          <a:p>
            <a:pPr marL="0" indent="0">
              <a:buNone/>
            </a:pPr>
            <a:r>
              <a:rPr lang="en-US" dirty="0" smtClean="0"/>
              <a:t>                      Body</a:t>
            </a:r>
          </a:p>
          <a:p>
            <a:pPr marL="0" indent="0">
              <a:buNone/>
            </a:pPr>
            <a:r>
              <a:rPr lang="en-US" dirty="0" smtClean="0"/>
              <a:t>                      Conclusion</a:t>
            </a:r>
          </a:p>
          <a:p>
            <a:pPr marL="0" indent="0">
              <a:buNone/>
            </a:pPr>
            <a:r>
              <a:rPr lang="en-US" dirty="0" smtClean="0"/>
              <a:t>(Use the Past Simple tense and  from 100 to 150 words.)</a:t>
            </a:r>
          </a:p>
          <a:p>
            <a:pPr marL="0" indent="0">
              <a:buNone/>
            </a:pPr>
            <a:r>
              <a:rPr lang="en-US" dirty="0" smtClean="0"/>
              <a:t>Introduction: </a:t>
            </a:r>
          </a:p>
          <a:p>
            <a:pPr marL="0" indent="0">
              <a:buNone/>
            </a:pPr>
            <a:r>
              <a:rPr lang="en-US" dirty="0" smtClean="0"/>
              <a:t>Last Saturday I was driving home along a lonely road when my car suddenly stopped. I ran out of petrol. I tried to call for help, but my mobile was dead. Suddenly I noticed a faint light in the distance.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134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141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scary story</vt:lpstr>
      <vt:lpstr>Copy the verbs.  Listen to the story in sounds and underline the verbs.</vt:lpstr>
      <vt:lpstr>PowerPoint Presentation</vt:lpstr>
      <vt:lpstr>Describe the sounds.</vt:lpstr>
      <vt:lpstr>Write a story.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scary story</dc:title>
  <dc:creator>Nina</dc:creator>
  <cp:lastModifiedBy>Nina</cp:lastModifiedBy>
  <cp:revision>4</cp:revision>
  <dcterms:created xsi:type="dcterms:W3CDTF">2017-03-12T10:54:47Z</dcterms:created>
  <dcterms:modified xsi:type="dcterms:W3CDTF">2017-03-12T15:31:02Z</dcterms:modified>
</cp:coreProperties>
</file>