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325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223C-22D9-43BF-A3A6-0D33C2DD7012}" type="datetimeFigureOut">
              <a:rPr lang="en-US" smtClean="0"/>
              <a:pPr/>
              <a:t>11/21/2016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684A-6EFD-49D1-AF72-BF4BF3C3A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223C-22D9-43BF-A3A6-0D33C2DD7012}" type="datetimeFigureOut">
              <a:rPr lang="en-US" smtClean="0"/>
              <a:pPr/>
              <a:t>11/21/2016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684A-6EFD-49D1-AF72-BF4BF3C3A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223C-22D9-43BF-A3A6-0D33C2DD7012}" type="datetimeFigureOut">
              <a:rPr lang="en-US" smtClean="0"/>
              <a:pPr/>
              <a:t>11/21/2016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684A-6EFD-49D1-AF72-BF4BF3C3A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223C-22D9-43BF-A3A6-0D33C2DD7012}" type="datetimeFigureOut">
              <a:rPr lang="en-US" smtClean="0"/>
              <a:pPr/>
              <a:t>11/21/2016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684A-6EFD-49D1-AF72-BF4BF3C3A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223C-22D9-43BF-A3A6-0D33C2DD7012}" type="datetimeFigureOut">
              <a:rPr lang="en-US" smtClean="0"/>
              <a:pPr/>
              <a:t>11/21/2016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684A-6EFD-49D1-AF72-BF4BF3C3A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223C-22D9-43BF-A3A6-0D33C2DD7012}" type="datetimeFigureOut">
              <a:rPr lang="en-US" smtClean="0"/>
              <a:pPr/>
              <a:t>11/21/2016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684A-6EFD-49D1-AF72-BF4BF3C3A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223C-22D9-43BF-A3A6-0D33C2DD7012}" type="datetimeFigureOut">
              <a:rPr lang="en-US" smtClean="0"/>
              <a:pPr/>
              <a:t>11/21/2016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684A-6EFD-49D1-AF72-BF4BF3C3A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223C-22D9-43BF-A3A6-0D33C2DD7012}" type="datetimeFigureOut">
              <a:rPr lang="en-US" smtClean="0"/>
              <a:pPr/>
              <a:t>11/21/2016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684A-6EFD-49D1-AF72-BF4BF3C3A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223C-22D9-43BF-A3A6-0D33C2DD7012}" type="datetimeFigureOut">
              <a:rPr lang="en-US" smtClean="0"/>
              <a:pPr/>
              <a:t>11/21/2016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684A-6EFD-49D1-AF72-BF4BF3C3A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223C-22D9-43BF-A3A6-0D33C2DD7012}" type="datetimeFigureOut">
              <a:rPr lang="en-US" smtClean="0"/>
              <a:pPr/>
              <a:t>11/21/2016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684A-6EFD-49D1-AF72-BF4BF3C3A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223C-22D9-43BF-A3A6-0D33C2DD7012}" type="datetimeFigureOut">
              <a:rPr lang="en-US" smtClean="0"/>
              <a:pPr/>
              <a:t>11/21/2016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684A-6EFD-49D1-AF72-BF4BF3C3A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E223C-22D9-43BF-A3A6-0D33C2DD7012}" type="datetimeFigureOut">
              <a:rPr lang="en-US" smtClean="0"/>
              <a:pPr/>
              <a:t>11/21/2016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8684A-6EFD-49D1-AF72-BF4BF3C3A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1UFNCrxWI2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YOU AND YOUR BODY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nk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446" y="0"/>
            <a:ext cx="4148554" cy="3286124"/>
          </a:xfrm>
          <a:prstGeom prst="rect">
            <a:avLst/>
          </a:prstGeom>
        </p:spPr>
      </p:pic>
      <p:pic>
        <p:nvPicPr>
          <p:cNvPr id="3" name="Picture 2" descr="postur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3357562"/>
            <a:ext cx="3929058" cy="3500438"/>
          </a:xfrm>
          <a:prstGeom prst="rect">
            <a:avLst/>
          </a:prstGeom>
        </p:spPr>
      </p:pic>
      <p:pic>
        <p:nvPicPr>
          <p:cNvPr id="4" name="Picture 3" descr="foo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428604"/>
            <a:ext cx="4143404" cy="550397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14348" y="4214818"/>
            <a:ext cx="107157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mputer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5072066" y="0"/>
            <a:ext cx="3348045" cy="2955805"/>
          </a:xfrm>
        </p:spPr>
      </p:pic>
      <p:pic>
        <p:nvPicPr>
          <p:cNvPr id="5" name="Picture 4" descr="t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357686" cy="2899842"/>
          </a:xfrm>
          <a:prstGeom prst="rect">
            <a:avLst/>
          </a:prstGeom>
        </p:spPr>
      </p:pic>
      <p:pic>
        <p:nvPicPr>
          <p:cNvPr id="8" name="Picture 7" descr="exercis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71811"/>
            <a:ext cx="3643306" cy="3786190"/>
          </a:xfrm>
          <a:prstGeom prst="rect">
            <a:avLst/>
          </a:prstGeom>
        </p:spPr>
      </p:pic>
      <p:pic>
        <p:nvPicPr>
          <p:cNvPr id="7" name="Picture 6" descr="fitt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14744" y="3071810"/>
            <a:ext cx="2571769" cy="1928802"/>
          </a:xfrm>
          <a:prstGeom prst="rect">
            <a:avLst/>
          </a:prstGeom>
        </p:spPr>
      </p:pic>
      <p:pic>
        <p:nvPicPr>
          <p:cNvPr id="9" name="Picture 8" descr="happier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43372" y="5072074"/>
            <a:ext cx="1621905" cy="1785926"/>
          </a:xfrm>
          <a:prstGeom prst="rect">
            <a:avLst/>
          </a:prstGeom>
        </p:spPr>
      </p:pic>
      <p:pic>
        <p:nvPicPr>
          <p:cNvPr id="10" name="Picture 9" descr="health-crop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6578" y="3143248"/>
            <a:ext cx="1928826" cy="357187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286512" y="3786190"/>
            <a:ext cx="5886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sym typeface="Wingdings"/>
              </a:rPr>
              <a:t></a:t>
            </a:r>
            <a:endParaRPr lang="en-GB" sz="4000" b="1" dirty="0"/>
          </a:p>
        </p:txBody>
      </p:sp>
      <p:sp>
        <p:nvSpPr>
          <p:cNvPr id="13" name="Rectangle 12"/>
          <p:cNvSpPr/>
          <p:nvPr/>
        </p:nvSpPr>
        <p:spPr>
          <a:xfrm rot="10800000" flipV="1">
            <a:off x="6115123" y="5339323"/>
            <a:ext cx="5193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>
                <a:sym typeface="Wingdings"/>
              </a:rPr>
              <a:t></a:t>
            </a:r>
            <a:endParaRPr lang="en-GB" sz="4000" b="1" dirty="0"/>
          </a:p>
        </p:txBody>
      </p:sp>
      <p:sp>
        <p:nvSpPr>
          <p:cNvPr id="14" name="Rectangle 13"/>
          <p:cNvSpPr/>
          <p:nvPr/>
        </p:nvSpPr>
        <p:spPr>
          <a:xfrm flipH="1">
            <a:off x="5929321" y="3982998"/>
            <a:ext cx="2143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ym typeface="Wingdings"/>
              </a:rPr>
              <a:t></a:t>
            </a:r>
            <a:endParaRPr lang="en-GB" b="1" dirty="0"/>
          </a:p>
        </p:txBody>
      </p:sp>
      <p:sp>
        <p:nvSpPr>
          <p:cNvPr id="15" name="Rectangle 14"/>
          <p:cNvSpPr/>
          <p:nvPr/>
        </p:nvSpPr>
        <p:spPr>
          <a:xfrm rot="10800000" flipH="1" flipV="1">
            <a:off x="8643966" y="4139215"/>
            <a:ext cx="5000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>
                <a:sym typeface="Wingdings"/>
              </a:rPr>
              <a:t></a:t>
            </a:r>
            <a:endParaRPr lang="en-GB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renuo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0"/>
            <a:ext cx="4071934" cy="3286124"/>
          </a:xfrm>
          <a:prstGeom prst="rect">
            <a:avLst/>
          </a:prstGeom>
        </p:spPr>
      </p:pic>
      <p:pic>
        <p:nvPicPr>
          <p:cNvPr id="3" name="Picture 2" descr="bu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3428976"/>
            <a:ext cx="4071934" cy="3429024"/>
          </a:xfrm>
          <a:prstGeom prst="rect">
            <a:avLst/>
          </a:prstGeom>
        </p:spPr>
      </p:pic>
      <p:pic>
        <p:nvPicPr>
          <p:cNvPr id="4" name="Picture 3" descr="walki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29000"/>
            <a:ext cx="4786314" cy="34290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357818" y="0"/>
            <a:ext cx="3786182" cy="30003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5429256" y="0"/>
            <a:ext cx="3571900" cy="31432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143504" y="3500438"/>
            <a:ext cx="3857620" cy="335756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 flipV="1">
            <a:off x="5214942" y="3571876"/>
            <a:ext cx="3929058" cy="328612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0" name="Picture 29" descr="h peopl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4857752" cy="32670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2844" y="21429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</a:rPr>
              <a:t>30 minutes a day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unk foo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85728"/>
            <a:ext cx="7358114" cy="3286148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rot="10800000" flipV="1">
            <a:off x="2357422" y="3571876"/>
            <a:ext cx="1714512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643438" y="3571876"/>
            <a:ext cx="1571636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Picture 9" descr="suga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4429132"/>
            <a:ext cx="3857652" cy="2258220"/>
          </a:xfrm>
          <a:prstGeom prst="rect">
            <a:avLst/>
          </a:prstGeom>
        </p:spPr>
      </p:pic>
      <p:pic>
        <p:nvPicPr>
          <p:cNvPr id="11" name="Picture 10" descr="fa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4400547"/>
            <a:ext cx="3929090" cy="2200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rui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03" y="285729"/>
            <a:ext cx="8838116" cy="47149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28926" y="5500702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/>
              <a:t>5 X  a  day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mokin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2857496"/>
            <a:ext cx="3786182" cy="3500438"/>
          </a:xfrm>
          <a:prstGeom prst="rect">
            <a:avLst/>
          </a:prstGeom>
        </p:spPr>
      </p:pic>
      <p:pic>
        <p:nvPicPr>
          <p:cNvPr id="3" name="Picture 2" descr="smok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4" y="2714620"/>
            <a:ext cx="4500594" cy="304567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hlinkClick r:id="rId4"/>
              </a:rPr>
              <a:t>https://www.youtube.com/watch?v=1UFNCrxWI2M</a:t>
            </a:r>
            <a:r>
              <a:rPr lang="hr-HR" sz="2800" dirty="0" smtClean="0"/>
              <a:t/>
            </a:r>
            <a:br>
              <a:rPr lang="hr-HR" sz="2800" dirty="0" smtClean="0"/>
            </a:br>
            <a:endParaRPr lang="en-GB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72006"/>
          </a:xfrm>
        </p:spPr>
        <p:txBody>
          <a:bodyPr/>
          <a:lstStyle/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nbath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42852"/>
            <a:ext cx="8786874" cy="2888332"/>
          </a:xfrm>
          <a:prstGeom prst="rect">
            <a:avLst/>
          </a:prstGeom>
        </p:spPr>
      </p:pic>
      <p:pic>
        <p:nvPicPr>
          <p:cNvPr id="3" name="Picture 2" descr="sunscre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28934"/>
            <a:ext cx="3071802" cy="3143272"/>
          </a:xfrm>
          <a:prstGeom prst="rect">
            <a:avLst/>
          </a:prstGeom>
        </p:spPr>
      </p:pic>
      <p:pic>
        <p:nvPicPr>
          <p:cNvPr id="4" name="Picture 3" descr="sunglass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3071810"/>
            <a:ext cx="2500330" cy="2643206"/>
          </a:xfrm>
          <a:prstGeom prst="rect">
            <a:avLst/>
          </a:prstGeom>
        </p:spPr>
      </p:pic>
      <p:pic>
        <p:nvPicPr>
          <p:cNvPr id="5" name="Picture 4" descr="ha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6512" y="3000372"/>
            <a:ext cx="2619375" cy="2643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unburnt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0"/>
            <a:ext cx="2967668" cy="3000372"/>
          </a:xfrm>
          <a:prstGeom prst="rect">
            <a:avLst/>
          </a:prstGeom>
        </p:spPr>
      </p:pic>
      <p:pic>
        <p:nvPicPr>
          <p:cNvPr id="4" name="Picture 3" descr="sunburnt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0"/>
            <a:ext cx="2794632" cy="3000372"/>
          </a:xfrm>
          <a:prstGeom prst="rect">
            <a:avLst/>
          </a:prstGeom>
        </p:spPr>
      </p:pic>
      <p:pic>
        <p:nvPicPr>
          <p:cNvPr id="5" name="Picture 4" descr="sunburn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2067" y="0"/>
            <a:ext cx="2711933" cy="2928934"/>
          </a:xfrm>
          <a:prstGeom prst="rect">
            <a:avLst/>
          </a:prstGeom>
        </p:spPr>
      </p:pic>
      <p:pic>
        <p:nvPicPr>
          <p:cNvPr id="6" name="Picture 5" descr="suncsreen 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214686"/>
            <a:ext cx="4643438" cy="3643314"/>
          </a:xfrm>
          <a:prstGeom prst="rect">
            <a:avLst/>
          </a:prstGeom>
        </p:spPr>
      </p:pic>
      <p:pic>
        <p:nvPicPr>
          <p:cNvPr id="7" name="Picture 6" descr="sunscreeen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9256" y="3071810"/>
            <a:ext cx="3619504" cy="3786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t proper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3714744" cy="3092004"/>
          </a:xfrm>
          <a:prstGeom prst="rect">
            <a:avLst/>
          </a:prstGeom>
        </p:spPr>
      </p:pic>
      <p:pic>
        <p:nvPicPr>
          <p:cNvPr id="3" name="Picture 2" descr="high heel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8175" y="0"/>
            <a:ext cx="4695825" cy="3190875"/>
          </a:xfrm>
          <a:prstGeom prst="rect">
            <a:avLst/>
          </a:prstGeom>
        </p:spPr>
      </p:pic>
      <p:pic>
        <p:nvPicPr>
          <p:cNvPr id="4" name="Picture 3" descr="loose 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286124"/>
            <a:ext cx="4572000" cy="3571876"/>
          </a:xfrm>
          <a:prstGeom prst="rect">
            <a:avLst/>
          </a:prstGeom>
        </p:spPr>
      </p:pic>
      <p:pic>
        <p:nvPicPr>
          <p:cNvPr id="7" name="Picture 6" descr="tigh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214686"/>
            <a:ext cx="4357686" cy="3643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19</Words>
  <Application>Microsoft Office PowerPoint</Application>
  <PresentationFormat>On-screen Show (4:3)</PresentationFormat>
  <Paragraphs>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YOU AND YOUR BODY</vt:lpstr>
      <vt:lpstr>PowerPoint Presentation</vt:lpstr>
      <vt:lpstr>PowerPoint Presentation</vt:lpstr>
      <vt:lpstr>PowerPoint Presentation</vt:lpstr>
      <vt:lpstr>PowerPoint Presentation</vt:lpstr>
      <vt:lpstr>https://www.youtube.com/watch?v=1UFNCrxWI2M 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</dc:creator>
  <cp:lastModifiedBy>Nina</cp:lastModifiedBy>
  <cp:revision>37</cp:revision>
  <dcterms:created xsi:type="dcterms:W3CDTF">2015-01-07T16:51:12Z</dcterms:created>
  <dcterms:modified xsi:type="dcterms:W3CDTF">2016-11-21T11:12:03Z</dcterms:modified>
</cp:coreProperties>
</file>