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8A4-C77D-4881-A665-3B17CBEF4608}" type="datetimeFigureOut">
              <a:rPr lang="en-GB" smtClean="0"/>
              <a:t>29/01/2017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7C75-9BEB-4EB2-839A-62738527E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016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8A4-C77D-4881-A665-3B17CBEF4608}" type="datetimeFigureOut">
              <a:rPr lang="en-GB" smtClean="0"/>
              <a:t>29/01/2017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7C75-9BEB-4EB2-839A-62738527E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17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8A4-C77D-4881-A665-3B17CBEF4608}" type="datetimeFigureOut">
              <a:rPr lang="en-GB" smtClean="0"/>
              <a:t>29/01/2017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7C75-9BEB-4EB2-839A-62738527E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55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8A4-C77D-4881-A665-3B17CBEF4608}" type="datetimeFigureOut">
              <a:rPr lang="en-GB" smtClean="0"/>
              <a:t>29/01/2017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7C75-9BEB-4EB2-839A-62738527E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33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8A4-C77D-4881-A665-3B17CBEF4608}" type="datetimeFigureOut">
              <a:rPr lang="en-GB" smtClean="0"/>
              <a:t>29/01/2017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7C75-9BEB-4EB2-839A-62738527E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18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8A4-C77D-4881-A665-3B17CBEF4608}" type="datetimeFigureOut">
              <a:rPr lang="en-GB" smtClean="0"/>
              <a:t>29/01/2017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7C75-9BEB-4EB2-839A-62738527E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8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8A4-C77D-4881-A665-3B17CBEF4608}" type="datetimeFigureOut">
              <a:rPr lang="en-GB" smtClean="0"/>
              <a:t>29/01/2017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7C75-9BEB-4EB2-839A-62738527E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66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8A4-C77D-4881-A665-3B17CBEF4608}" type="datetimeFigureOut">
              <a:rPr lang="en-GB" smtClean="0"/>
              <a:t>29/01/2017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7C75-9BEB-4EB2-839A-62738527E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71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8A4-C77D-4881-A665-3B17CBEF4608}" type="datetimeFigureOut">
              <a:rPr lang="en-GB" smtClean="0"/>
              <a:t>29/01/2017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7C75-9BEB-4EB2-839A-62738527E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00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8A4-C77D-4881-A665-3B17CBEF4608}" type="datetimeFigureOut">
              <a:rPr lang="en-GB" smtClean="0"/>
              <a:t>29/01/2017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7C75-9BEB-4EB2-839A-62738527E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60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8A4-C77D-4881-A665-3B17CBEF4608}" type="datetimeFigureOut">
              <a:rPr lang="en-GB" smtClean="0"/>
              <a:t>29/01/2017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7C75-9BEB-4EB2-839A-62738527E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66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958A4-C77D-4881-A665-3B17CBEF4608}" type="datetimeFigureOut">
              <a:rPr lang="en-GB" smtClean="0"/>
              <a:t>29/01/2017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57C75-9BEB-4EB2-839A-62738527E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5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hr/url?sa=i&amp;rct=j&amp;q=&amp;esrc=s&amp;source=images&amp;cd=&amp;cad=rja&amp;uact=8&amp;ved=0ahUKEwi8m7-v9M7RAhXHxxQKHdWhC_AQjRwIBw&amp;url=http://skinnyms.com/simple-vs-complex-carbohydrates-what-you-need-to-know/&amp;bvm=bv.144224172,d.d24&amp;psig=AFQjCNGXp9UovR7hxp6Dp5_TkgFjWyGQQQ&amp;ust=1484939362572042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hr/url?sa=i&amp;rct=j&amp;q=&amp;esrc=s&amp;source=images&amp;cd=&amp;cad=rja&amp;uact=8&amp;ved=0ahUKEwiBp9jG4ubRAhUC7hoKHX1NDyMQjRwIBw&amp;url=http://lemonmastercleanse.com/fruits-and-vegetables-are-the-best-natural-fat-burners/&amp;psig=AFQjCNG5zUOE9REhb692pHinbV3ax0F7rQ&amp;ust=1485759219124698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hr/url?sa=i&amp;rct=j&amp;q=&amp;esrc=s&amp;source=images&amp;cd=&amp;cad=rja&amp;uact=8&amp;ved=0ahUKEwit2anS-M7RAhUClxoKHbwoDnoQjRwIBw&amp;url=http://www.nutrientsreview.com/proteins&amp;psig=AFQjCNHuOCVTJkpIbLB1ezpT6OvH3XcA5w&amp;ust=1484940498718428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hyperlink" Target="http://www.google.hr/url?sa=i&amp;rct=j&amp;q=&amp;esrc=s&amp;source=images&amp;cd=&amp;cad=rja&amp;uact=8&amp;ved=0ahUKEwj3vfWC6-bRAhXBSxoKHblzD10QjRwIBw&amp;url=http://www.thetapaslunchcompany.co.uk/cookbook/chickpeas&amp;psig=AFQjCNECc9tSUHysIX2dzzsM7v2fM9agJg&amp;ust=1485761490181319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hr/url?sa=i&amp;rct=j&amp;q=&amp;esrc=s&amp;source=images&amp;cd=&amp;cad=rja&amp;uact=8&amp;ved=0ahUKEwjwj-HW5ebRAhVFVhoKHViyAQoQjRwIBw&amp;url=http://thesweetcorner.net/four-tips-for-healthy-eating/&amp;bvm=bv.145822982,d.d2s&amp;psig=AFQjCNEEFsqzAcPU08h1tK7KeF7bCQrqKQ&amp;ust=1485759851213782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www.google.hr/url?sa=i&amp;rct=j&amp;q=&amp;esrc=s&amp;source=images&amp;cd=&amp;cad=rja&amp;uact=8&amp;ved=0ahUKEwj7ofjm887RAhVH0RQKHQ_DDu8QjRwIBw&amp;url=http://gastro.24sata.hr/spajza/spek-dijeta-jedite-slaninu-i-istopite-salo-za-samo-10-dana-1262&amp;bvm=bv.144224172,d.d24&amp;psig=AFQjCNFA43w4VccQP3_cvDr4XlJw0hv4fg&amp;ust=148493919641908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google.hr/url?sa=i&amp;rct=j&amp;q=&amp;esrc=s&amp;source=images&amp;cd=&amp;cad=rja&amp;uact=8&amp;ved=0ahUKEwjwkOfd5ObRAhXG2BoKHQwjCF4QjRwIBw&amp;url=https://authoritynutrition.com/10-disturbing-reasons-why-sugar-is-bad/&amp;bvm=bv.145822982,d.d2s&amp;psig=AFQjCNEQFphB9As3__UcctyYZB_Y4i-rXw&amp;ust=1485759782856908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www.google.hr/url?sa=i&amp;rct=j&amp;q=&amp;esrc=s&amp;source=images&amp;cd=&amp;cad=rja&amp;uact=8&amp;ved=0ahUKEwis0t-T9M7RAhXGVhQKHW3SA_YQjRwIBw&amp;url=http://www.veteranstoday.com/2015/03/20/the-sugar-conspiracy/&amp;bvm=bv.144224172,d.d24&amp;psig=AFQjCNGcjRQVKFXle8gy-W3g87-9w6u-fw&amp;ust=1484939307094704" TargetMode="External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is a balanced diet?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Describe your diet.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4118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:\Users\Nina\Desktop\Untitled 6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050" y="1700808"/>
            <a:ext cx="6120680" cy="3309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537015" y="4725144"/>
            <a:ext cx="2304255" cy="8432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dirty="0" err="1"/>
              <a:t>v</a:t>
            </a:r>
            <a:r>
              <a:rPr lang="hr-HR" sz="2800" dirty="0" err="1" smtClean="0"/>
              <a:t>itamins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</a:p>
          <a:p>
            <a:pPr algn="ctr"/>
            <a:r>
              <a:rPr lang="hr-HR" sz="2800" dirty="0" err="1" smtClean="0"/>
              <a:t>minerals</a:t>
            </a:r>
            <a:endParaRPr lang="en-GB" sz="2800" dirty="0"/>
          </a:p>
        </p:txBody>
      </p:sp>
      <p:sp>
        <p:nvSpPr>
          <p:cNvPr id="10" name="Rectangle 9"/>
          <p:cNvSpPr/>
          <p:nvPr/>
        </p:nvSpPr>
        <p:spPr>
          <a:xfrm>
            <a:off x="1907705" y="4293096"/>
            <a:ext cx="1224136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30%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7164289" y="1340768"/>
            <a:ext cx="1008111" cy="4680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50%</a:t>
            </a:r>
            <a:endParaRPr lang="en-GB" sz="2800" dirty="0"/>
          </a:p>
        </p:txBody>
      </p:sp>
      <p:sp>
        <p:nvSpPr>
          <p:cNvPr id="12" name="Rectangle 11"/>
          <p:cNvSpPr/>
          <p:nvPr/>
        </p:nvSpPr>
        <p:spPr>
          <a:xfrm>
            <a:off x="7092280" y="1916832"/>
            <a:ext cx="1512168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energy</a:t>
            </a:r>
            <a:endParaRPr lang="en-GB" sz="2800" dirty="0"/>
          </a:p>
        </p:txBody>
      </p:sp>
      <p:sp>
        <p:nvSpPr>
          <p:cNvPr id="13" name="Rectangle 12"/>
          <p:cNvSpPr/>
          <p:nvPr/>
        </p:nvSpPr>
        <p:spPr>
          <a:xfrm>
            <a:off x="179512" y="2932855"/>
            <a:ext cx="1296144" cy="2880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15-18%</a:t>
            </a:r>
            <a:endParaRPr lang="en-GB" sz="2800" dirty="0"/>
          </a:p>
        </p:txBody>
      </p:sp>
      <p:sp>
        <p:nvSpPr>
          <p:cNvPr id="14" name="Rectangle 13"/>
          <p:cNvSpPr/>
          <p:nvPr/>
        </p:nvSpPr>
        <p:spPr>
          <a:xfrm>
            <a:off x="1561659" y="2932854"/>
            <a:ext cx="1210141" cy="2880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dirty="0" err="1" smtClean="0"/>
              <a:t>grow</a:t>
            </a:r>
            <a:endParaRPr lang="en-GB" sz="2800" dirty="0"/>
          </a:p>
        </p:txBody>
      </p:sp>
      <p:sp>
        <p:nvSpPr>
          <p:cNvPr id="16" name="Up Arrow 15"/>
          <p:cNvSpPr/>
          <p:nvPr/>
        </p:nvSpPr>
        <p:spPr>
          <a:xfrm>
            <a:off x="2519773" y="1268760"/>
            <a:ext cx="169369" cy="5400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1079613" y="116632"/>
            <a:ext cx="2880320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energy </a:t>
            </a:r>
          </a:p>
          <a:p>
            <a:r>
              <a:rPr lang="hr-HR" sz="2400" dirty="0" err="1" smtClean="0"/>
              <a:t>fatty</a:t>
            </a:r>
            <a:r>
              <a:rPr lang="hr-HR" sz="2400" dirty="0" smtClean="0"/>
              <a:t> </a:t>
            </a:r>
            <a:r>
              <a:rPr lang="hr-HR" sz="2400" dirty="0" err="1" smtClean="0"/>
              <a:t>acids</a:t>
            </a:r>
            <a:r>
              <a:rPr lang="hr-HR" sz="2400" dirty="0" smtClean="0"/>
              <a:t> (omega 3)</a:t>
            </a:r>
            <a:endParaRPr lang="en-GB" sz="2400" dirty="0"/>
          </a:p>
        </p:txBody>
      </p:sp>
      <p:sp>
        <p:nvSpPr>
          <p:cNvPr id="18" name="Rectangle 17"/>
          <p:cNvSpPr/>
          <p:nvPr/>
        </p:nvSpPr>
        <p:spPr>
          <a:xfrm>
            <a:off x="1850808" y="982553"/>
            <a:ext cx="1353040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2-5%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0808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Complex carbohydrates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6712"/>
            <a:ext cx="4038600" cy="5760640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en-US" dirty="0" smtClean="0"/>
              <a:t>should make up 50%</a:t>
            </a:r>
          </a:p>
          <a:p>
            <a:r>
              <a:rPr lang="en-US" dirty="0" smtClean="0"/>
              <a:t>  give energy</a:t>
            </a:r>
            <a:endParaRPr lang="en-US" dirty="0"/>
          </a:p>
        </p:txBody>
      </p:sp>
      <p:pic>
        <p:nvPicPr>
          <p:cNvPr id="5" name="irc_mi" descr="Slikovni rezultat za complex carbohydrates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4392488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824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Fruit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vegetables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10744" cy="4525963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en-US" dirty="0" smtClean="0"/>
              <a:t>should make up 30%</a:t>
            </a:r>
          </a:p>
          <a:p>
            <a:r>
              <a:rPr lang="en-US" dirty="0" smtClean="0"/>
              <a:t> a lot of vitamins and minerals</a:t>
            </a:r>
            <a:endParaRPr lang="en-US" dirty="0"/>
          </a:p>
        </p:txBody>
      </p:sp>
      <p:pic>
        <p:nvPicPr>
          <p:cNvPr id="5" name="irc_mi" descr="Slikovni rezultat za fruit and vegetables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88840"/>
            <a:ext cx="4824536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214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Protein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2120" y="1600200"/>
            <a:ext cx="3034680" cy="4525963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sz="3600" dirty="0" err="1" smtClean="0"/>
              <a:t>help</a:t>
            </a:r>
            <a:r>
              <a:rPr lang="hr-HR" sz="3600" dirty="0" smtClean="0"/>
              <a:t> - </a:t>
            </a:r>
            <a:r>
              <a:rPr lang="hr-HR" sz="3600" dirty="0" err="1" smtClean="0"/>
              <a:t>grow</a:t>
            </a:r>
            <a:endParaRPr lang="en-GB" sz="3600" dirty="0"/>
          </a:p>
        </p:txBody>
      </p:sp>
      <p:pic>
        <p:nvPicPr>
          <p:cNvPr id="5" name="irc_mi" descr="Slikovni rezultat za protein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4968552" cy="4248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Slikovni rezultat za chickpeas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662" y="5441574"/>
            <a:ext cx="1800200" cy="12961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own Arrow 2"/>
          <p:cNvSpPr/>
          <p:nvPr/>
        </p:nvSpPr>
        <p:spPr>
          <a:xfrm>
            <a:off x="2339752" y="4941168"/>
            <a:ext cx="18002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419872" y="6021288"/>
            <a:ext cx="2088232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chicken peas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761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Fat and sugar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6712"/>
            <a:ext cx="4038600" cy="528945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  </a:t>
            </a:r>
            <a:r>
              <a:rPr lang="en-US" dirty="0" smtClean="0"/>
              <a:t>gives  energy</a:t>
            </a:r>
          </a:p>
          <a:p>
            <a:pPr marL="0" indent="0">
              <a:buNone/>
            </a:pPr>
            <a:r>
              <a:rPr lang="en-US" dirty="0" smtClean="0"/>
              <a:t>    provides fatty acids</a:t>
            </a:r>
            <a:endParaRPr lang="hr-HR" dirty="0"/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                 BUT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irc_mi" descr="Slikovni rezultat za salo mast panceta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3240360" cy="201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Slikovni rezultat za sugar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26" y="4509120"/>
            <a:ext cx="3024336" cy="18722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triped Right Arrow 6"/>
          <p:cNvSpPr/>
          <p:nvPr/>
        </p:nvSpPr>
        <p:spPr>
          <a:xfrm>
            <a:off x="3736403" y="1628800"/>
            <a:ext cx="1080120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  </a:t>
            </a:r>
            <a:endParaRPr lang="en-GB" dirty="0"/>
          </a:p>
        </p:txBody>
      </p:sp>
      <p:pic>
        <p:nvPicPr>
          <p:cNvPr id="8" name="irc_mi" descr="Slikovni rezultat za a lot of fat and sugar is bad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979987"/>
            <a:ext cx="3023741" cy="1506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rc_mi" descr="Slikovni rezultat za too much fat is bad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92896"/>
            <a:ext cx="3816422" cy="2016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688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75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What is a balanced diet?</vt:lpstr>
      <vt:lpstr>PowerPoint Presentation</vt:lpstr>
      <vt:lpstr>Complex carbohydrates</vt:lpstr>
      <vt:lpstr>Fruit and vegetables</vt:lpstr>
      <vt:lpstr>Protein </vt:lpstr>
      <vt:lpstr>Fat and sugar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ballanced diet?</dc:title>
  <dc:creator>Nina</dc:creator>
  <cp:lastModifiedBy>Nina</cp:lastModifiedBy>
  <cp:revision>10</cp:revision>
  <dcterms:created xsi:type="dcterms:W3CDTF">2017-01-29T06:23:31Z</dcterms:created>
  <dcterms:modified xsi:type="dcterms:W3CDTF">2017-01-29T07:34:48Z</dcterms:modified>
</cp:coreProperties>
</file>