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3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4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06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7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0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3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6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1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7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A0AD-69EA-43D3-828F-794ACF3994C6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8ABC-4C46-43DA-9552-044E1A3E1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1.jpeg"/><Relationship Id="rId5" Type="http://schemas.openxmlformats.org/officeDocument/2006/relationships/image" Target="../media/image24.jpe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2.jpeg"/><Relationship Id="rId5" Type="http://schemas.openxmlformats.org/officeDocument/2006/relationships/image" Target="../media/image57.jpeg"/><Relationship Id="rId10" Type="http://schemas.openxmlformats.org/officeDocument/2006/relationships/image" Target="../media/image61.jpeg"/><Relationship Id="rId4" Type="http://schemas.openxmlformats.org/officeDocument/2006/relationships/image" Target="../media/image56.jpe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43.png"/><Relationship Id="rId7" Type="http://schemas.openxmlformats.org/officeDocument/2006/relationships/image" Target="../media/image67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76.jpeg"/><Relationship Id="rId5" Type="http://schemas.openxmlformats.org/officeDocument/2006/relationships/image" Target="../media/image72.gif"/><Relationship Id="rId10" Type="http://schemas.openxmlformats.org/officeDocument/2006/relationships/image" Target="../media/image75.jpeg"/><Relationship Id="rId4" Type="http://schemas.openxmlformats.org/officeDocument/2006/relationships/image" Target="../media/image71.jpeg"/><Relationship Id="rId9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Vitamins and minerals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Describe the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na\AppData\Local\Microsoft\Windows\Temporary Internet Files\Content.IE5\QYJF5YZM\PngMedium-Alphabet-Letter-B-3866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84508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ina\AppData\Local\Microsoft\Windows\Temporary Internet Files\Content.IE5\45AQD4ZK\energy_tit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6591"/>
            <a:ext cx="3096344" cy="13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ina\AppData\Local\Microsoft\Windows\Temporary Internet Files\Content.IE5\45AQD4ZK\Kliponious-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43" y="465172"/>
            <a:ext cx="1097946" cy="12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Nina\AppData\Local\Microsoft\Windows\Temporary Internet Files\Content.IE5\C37MWLL7\13818248372aad1bdd15f13efd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3" y="213285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Nina\AppData\Local\Microsoft\Windows\Temporary Internet Files\Content.IE5\C37MWLL7\Oxygen_symbol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43" y="2132856"/>
            <a:ext cx="1721762" cy="17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Nina\AppData\Local\Microsoft\Windows\Temporary Internet Files\Content.IE5\QYJF5YZM\Arm_muscles_front_superficial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09935"/>
            <a:ext cx="1841042" cy="22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Nina\AppData\Local\Microsoft\Windows\Temporary Internet Files\Content.IE5\B7F7H2V7\bread-loaf-6048-larg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1" y="5148418"/>
            <a:ext cx="141397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Nina\AppData\Local\Microsoft\Windows\Temporary Internet Files\Content.IE5\45AQD4ZK\meat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52" y="5001411"/>
            <a:ext cx="1663727" cy="9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Nina\AppData\Local\Microsoft\Windows\Temporary Internet Files\Content.IE5\B7F7H2V7\large-tropical-fish-166.6-8461[1]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39593"/>
            <a:ext cx="1108203" cy="10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Nina\AppData\Local\Microsoft\Windows\Temporary Internet Files\Content.IE5\C37MWLL7\dozen-eggs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05" y="5153136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Nina\AppData\Local\Microsoft\Windows\Temporary Internet Files\Content.IE5\B7F7H2V7\lodge_Baked-beans-007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059404"/>
            <a:ext cx="1752600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na\AppData\Local\Microsoft\Windows\Temporary Internet Files\Content.IE5\C37MWLL7\large-Alphabet-Letter-c-small-33.3-3896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1121965" cy="1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ina\AppData\Local\Microsoft\Windows\Temporary Internet Files\Content.IE5\QYJF5YZM\Oranges-oranges-762245_800_496-300x1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575048" cy="97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Nina\AppData\Local\Microsoft\Windows\Temporary Internet Files\Content.IE5\B7F7H2V7\stock-photo-grapefruit-6796372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2" y="1340768"/>
            <a:ext cx="1478644" cy="132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Nina\AppData\Local\Microsoft\Windows\Temporary Internet Files\Content.IE5\45AQD4ZK\DJrZX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8976"/>
            <a:ext cx="1656184" cy="11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Nina\AppData\Local\Microsoft\Windows\Temporary Internet Files\Content.IE5\45AQD4ZK\clipart026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7"/>
            <a:ext cx="1084597" cy="11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Nina\AppData\Local\Microsoft\Windows\Temporary Internet Files\Content.IE5\45AQD4ZK\lebensmittel-mit-kalzium-brokkoli-essen-vitamin-D-lebensmittel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16632"/>
            <a:ext cx="1298764" cy="105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Nina\AppData\Local\Microsoft\Windows\Temporary Internet Files\Content.IE5\C37MWLL7\potatoe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49068"/>
            <a:ext cx="1652511" cy="11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C:\Users\Nina\AppData\Local\Microsoft\Windows\Temporary Internet Files\Content.IE5\45AQD4ZK\Kliponious-green-tick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20" y="4296528"/>
            <a:ext cx="1391214" cy="15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C:\Users\Nina\AppData\Local\Microsoft\Windows\Temporary Internet Files\Content.IE5\B7F7H2V7\combination-skin-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60" y="4606295"/>
            <a:ext cx="2123728" cy="9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Nina\AppData\Local\Microsoft\Windows\Temporary Internet Files\Content.IE5\QYJF5YZM\Febbre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41" y="4296528"/>
            <a:ext cx="1661443" cy="18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3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na\AppData\Local\Microsoft\Windows\Temporary Internet Files\Content.IE5\QYJF5YZM\large-Alphabet-Letter-D-166.6-3888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1188112" cy="13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ina\AppData\Local\Microsoft\Windows\Temporary Internet Files\Content.IE5\45AQD4ZK\symbolicM-redarrow-nex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52759"/>
            <a:ext cx="2894805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ina\AppData\Local\Microsoft\Windows\Temporary Internet Files\Content.IE5\B7F7H2V7\ivak-Decorative-Su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203520" cy="22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ina\AppData\Local\Microsoft\Windows\Temporary Internet Files\Content.IE5\QYJF5YZM\large-Happy-fish-166.6-9684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23496"/>
            <a:ext cx="1872208" cy="14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Nina\AppData\Local\Microsoft\Windows\Temporary Internet Files\Content.IE5\C37MWLL7\dozen-eggs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23496"/>
            <a:ext cx="1700244" cy="11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ina\AppData\Local\Microsoft\Windows\Temporary Internet Files\Content.IE5\C37MWLL7\Skeleton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88" y="4005064"/>
            <a:ext cx="948125" cy="27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Nina\AppData\Local\Microsoft\Windows\Temporary Internet Files\Content.IE5\B7F7H2V7\healthyteeth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21" y="4437112"/>
            <a:ext cx="1670040" cy="11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C:\Users\Nina\AppData\Local\Microsoft\Windows\Temporary Internet Files\Content.IE5\45AQD4ZK\Kliponious-green-tick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2" y="4451717"/>
            <a:ext cx="1391214" cy="15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2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na\AppData\Local\Microsoft\Windows\Temporary Internet Files\Content.IE5\B7F7H2V7\large-Alphabet-Letter-E-166.6-3899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044096" cy="15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C:\Users\Nina\AppData\Local\Microsoft\Windows\Temporary Internet Files\Content.IE5\45AQD4ZK\Kliponious-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1391214" cy="15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Nina\AppData\Local\Microsoft\Windows\Temporary Internet Files\Content.IE5\QYJF5YZM\live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66" y="548680"/>
            <a:ext cx="1612947" cy="16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Nina\AppData\Local\Microsoft\Windows\Temporary Internet Files\Content.IE5\QYJF5YZM\troubled_lungs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1236"/>
            <a:ext cx="1935480" cy="17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Nina\AppData\Local\Microsoft\Windows\Temporary Internet Files\Content.IE5\B7F7H2V7\bread-loaf-6048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4" y="3356992"/>
            <a:ext cx="141397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Nina\AppData\Local\Microsoft\Windows\Temporary Internet Files\Content.IE5\C37MWLL7\dozen-egg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4" y="4725144"/>
            <a:ext cx="1700244" cy="11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Nina\AppData\Local\Microsoft\Windows\Temporary Internet Files\Content.IE5\45AQD4ZK\top-10-foods-for-healthy-hair-s3-photo-of-dark-green-vegetables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97152"/>
            <a:ext cx="1872208" cy="12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Nina\AppData\Local\Microsoft\Windows\Temporary Internet Files\Content.IE5\45AQD4ZK\mixed_nuts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40" y="4917736"/>
            <a:ext cx="1944216" cy="11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Nina\AppData\Local\Microsoft\Windows\Temporary Internet Files\Content.IE5\C37MWLL7\img_18480_ins_3667298_200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96" y="4797152"/>
            <a:ext cx="1524000" cy="11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Nina\AppData\Local\Microsoft\Windows\Temporary Internet Files\Content.IE5\QYJF5YZM\Salmon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35" y="3331429"/>
            <a:ext cx="1379984" cy="9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8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AppData\Local\Microsoft\Windows\Temporary Internet Files\Content.IE5\C37MWLL7\vitamin-glass-bottle-15881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7955"/>
            <a:ext cx="2196224" cy="22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AppData\Local\Microsoft\Windows\Temporary Internet Files\Content.IE5\QYJF5YZM\mineral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37080"/>
            <a:ext cx="369682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AppData\Local\Microsoft\Windows\Temporary Internet Files\Content.IE5\QYJF5YZM\Nuvola_apps_importan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96" y="2694707"/>
            <a:ext cx="1124272" cy="9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AppData\Local\Microsoft\Windows\Temporary Internet Files\Content.IE5\B7F7H2V7\students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077072"/>
            <a:ext cx="287413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na\AppData\Local\Microsoft\Windows\Temporary Internet Files\Content.IE5\B7F7H2V7\list-ad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88" y="1221064"/>
            <a:ext cx="959488" cy="9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Nina\AppData\Local\Microsoft\Windows\Temporary Internet Files\Content.IE5\B7F7H2V7\do-not-sign-m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914334" cy="9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Nina\AppData\Local\Microsoft\Windows\Temporary Internet Files\Content.IE5\C37MWLL7\junk-food-meal-burger-fries-chicken-col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2" y="1628800"/>
            <a:ext cx="3143713" cy="21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ina\AppData\Local\Microsoft\Windows\Temporary Internet Files\Content.IE5\C37MWLL7\vitamin-glass-bottle-15881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78" y="2147619"/>
            <a:ext cx="1445862" cy="14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ina\AppData\Local\Microsoft\Windows\Temporary Internet Files\Content.IE5\QYJF5YZM\mineral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65010"/>
            <a:ext cx="184841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villus.org/wp-content/uploads/2014/10/vitam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785836" cy="43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5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Nina\AppData\Local\Microsoft\Windows\Temporary Internet Files\Content.IE5\45AQD4ZK\2001_01_3_we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1649760" cy="109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Nina\AppData\Local\Microsoft\Windows\Temporary Internet Files\Content.IE5\45AQD4ZK\Alphabet-Letter-D-3888-smal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01" y="930247"/>
            <a:ext cx="1044096" cy="1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Nina\AppData\Local\Microsoft\Windows\Temporary Internet Files\Content.IE5\B7F7H2V7\large-Alphabet-Letter-E-166.6-3899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6746"/>
            <a:ext cx="756064" cy="11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Nina\AppData\Local\Microsoft\Windows\Temporary Internet Files\Content.IE5\B7F7H2V7\clear_castor-oil_grow_hair1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02230"/>
            <a:ext cx="2036649" cy="15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Nina\AppData\Local\Microsoft\Windows\Temporary Internet Files\Content.IE5\QYJF5YZM\PngMedium-Alphabet-Letter-B-3866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30" y="3861048"/>
            <a:ext cx="1188112" cy="16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Nina\AppData\Local\Microsoft\Windows\Temporary Internet Files\Content.IE5\B7F7H2V7\thumb-Alphabet-Letter-C-166.6-3877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49" y="3861048"/>
            <a:ext cx="1116895" cy="15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Nina\AppData\Local\Microsoft\Windows\Temporary Internet Files\Content.IE5\45AQD4ZK\Arrow-Right-12325-larg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19" y="1152078"/>
            <a:ext cx="1188112" cy="9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Nina\AppData\Local\Microsoft\Windows\Temporary Internet Files\Content.IE5\45AQD4ZK\Arrow-Right-12325-large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35" y="4220463"/>
            <a:ext cx="1185475" cy="9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Nina\AppData\Local\Microsoft\Windows\Temporary Internet Files\Content.IE5\45AQD4ZK\1336367663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596399" cy="20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2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umed.me/content/products/photos/ENP11E-20121102-131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22" y="188640"/>
            <a:ext cx="92570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5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na\AppData\Local\Microsoft\Windows\Temporary Internet Files\Content.IE5\QYJF5YZM\Calciu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289670" cy="17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na\AppData\Local\Microsoft\Windows\Temporary Internet Files\Content.IE5\45AQD4ZK\ir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1532107" cy="15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ina\AppData\Local\Microsoft\Windows\Temporary Internet Files\Content.IE5\C37MWLL7\Skeleton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01" y="0"/>
            <a:ext cx="1062084" cy="30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ina\AppData\Local\Microsoft\Windows\Temporary Internet Files\Content.IE5\B7F7H2V7\healthyteeth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3606"/>
            <a:ext cx="2483768" cy="16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Nina\AppData\Local\Microsoft\Windows\Temporary Internet Files\Content.IE5\C37MWLL7\13818248372aad1bdd15f13efd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55964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Nina\AppData\Local\Microsoft\Windows\Temporary Internet Files\Content.IE5\C37MWLL7\Oxygen_symbol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607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8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na\AppData\Local\Microsoft\Windows\Temporary Internet Files\Content.IE5\C37MWLL7\magnesium-wirkung-gesund-essen-obst-und-gemüse-nüsse-Mendel-Gesetz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209"/>
            <a:ext cx="1832113" cy="14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ina\AppData\Local\Microsoft\Windows\Temporary Internet Files\Content.IE5\QYJF5YZM\85px-Phosphoru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5693"/>
            <a:ext cx="1043930" cy="14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ina\AppData\Local\Microsoft\Windows\Temporary Internet Files\Content.IE5\B7F7H2V7\Potassiu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08117"/>
            <a:ext cx="978024" cy="14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ina\AppData\Local\Microsoft\Windows\Temporary Internet Files\Content.IE5\45AQD4ZK\PSE-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60815"/>
            <a:ext cx="1124263" cy="1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ina\AppData\Local\Microsoft\Windows\Temporary Internet Files\Content.IE5\45AQD4ZK\Kliponious-green-tic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953"/>
            <a:ext cx="1268860" cy="145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Nina\AppData\Local\Microsoft\Windows\Temporary Internet Files\Content.IE5\QYJF5YZM\large-Arrow-set-Future-2-166.6-10782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41" y="2492896"/>
            <a:ext cx="718238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Nina\AppData\Local\Microsoft\Windows\Temporary Internet Files\Content.IE5\45AQD4ZK\meat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" y="4057430"/>
            <a:ext cx="3423681" cy="19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Nina\AppData\Local\Microsoft\Windows\Temporary Internet Files\Content.IE5\B7F7H2V7\large-tropical-fish-166.6-8461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13" y="4200317"/>
            <a:ext cx="1918065" cy="18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Nina\AppData\Local\Microsoft\Windows\Temporary Internet Files\Content.IE5\QYJF5YZM\Plus_font_awesome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98" y="4202371"/>
            <a:ext cx="1648779" cy="16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na\AppData\Local\Microsoft\Windows\Temporary Internet Files\Content.IE5\C37MWLL7\large-Alphabet-Letter-A-166.6-3855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4703"/>
            <a:ext cx="1440160" cy="14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ina\AppData\Local\Microsoft\Windows\Temporary Internet Files\Content.IE5\C37MWLL7\carrot_top__s_cutie_mark_by_rildraw-d3ln8k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708"/>
            <a:ext cx="1016381" cy="12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ina\AppData\Local\Microsoft\Windows\Temporary Internet Files\Content.IE5\C37MWLL7\chili-peppers06-l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9" y="1841162"/>
            <a:ext cx="1691680" cy="11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ina\AppData\Local\Microsoft\Windows\Temporary Internet Files\Content.IE5\QYJF5YZM\19031637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48" y="1887688"/>
            <a:ext cx="1380728" cy="122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Nina\AppData\Local\Microsoft\Windows\Temporary Internet Files\Content.IE5\C37MWLL7\PlainPumpki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22" y="1920893"/>
            <a:ext cx="1687706" cy="12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Nina\AppData\Local\Microsoft\Windows\Temporary Internet Files\Content.IE5\45AQD4ZK\pesto-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29" y="2077823"/>
            <a:ext cx="1259632" cy="8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Nina\AppData\Local\Microsoft\Windows\Temporary Internet Files\Content.IE5\C37MWLL7\dozen-egg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55833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Nina\AppData\Local\Microsoft\Windows\Temporary Internet Files\Content.IE5\QYJF5YZM\MilkGlass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84" y="221912"/>
            <a:ext cx="1005264" cy="10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Nina\AppData\Local\Microsoft\Windows\Temporary Internet Files\Content.IE5\45AQD4ZK\Kliponious-green-tick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2" y="4581128"/>
            <a:ext cx="1391214" cy="15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C:\Users\Nina\AppData\Local\Microsoft\Windows\Temporary Internet Files\Content.IE5\B7F7H2V7\Eyes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64" y="4851831"/>
            <a:ext cx="3514026" cy="14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:\Users\Nina\AppData\Local\Microsoft\Windows\Temporary Internet Files\Content.IE5\B7F7H2V7\combination-skin-2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47" y="4581128"/>
            <a:ext cx="3352583" cy="153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Vitamins and minerals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Vitamins and minerals</dc:title>
  <dc:creator>Nina</dc:creator>
  <cp:lastModifiedBy>Nina</cp:lastModifiedBy>
  <cp:revision>13</cp:revision>
  <dcterms:created xsi:type="dcterms:W3CDTF">2017-01-21T03:54:48Z</dcterms:created>
  <dcterms:modified xsi:type="dcterms:W3CDTF">2017-01-21T10:27:52Z</dcterms:modified>
</cp:coreProperties>
</file>