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4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53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08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88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7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6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64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8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60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57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15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68CFD-5193-45EA-AB71-9D25E512663E}" type="datetimeFigureOut">
              <a:rPr lang="en-GB" smtClean="0"/>
              <a:t>21/01/2017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79FA5-DCAD-4C10-92FC-097294079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3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biobridgeglobal.org/news/defining-differences-double-red-blood-cell-donation" TargetMode="External"/><Relationship Id="rId7" Type="http://schemas.openxmlformats.org/officeDocument/2006/relationships/hyperlink" Target="https://www.google.hr/url?sa=i&amp;rct=j&amp;q=&amp;esrc=s&amp;source=images&amp;cd=&amp;cad=rja&amp;uact=8&amp;ved=0ahUKEwjylMviqNLRAhUCMBoKHd7UD4IQjRwIBw&amp;url=https://www.ncbi.nlm.nih.gov/pubmedhealth/PMHT0022447&amp;psig=AFQjCNH6SuhNlBmUwY9fnfFvlhp8R585iQ&amp;ust=148505649532200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hyperlink" Target="https://www.google.hr/url?sa=i&amp;rct=j&amp;q=&amp;esrc=s&amp;source=images&amp;cd=&amp;cad=rja&amp;uact=8&amp;ved=0ahUKEwjcmp6IqNLRAhVItBoKHU7pCLUQjRwIBw&amp;url=https://www.rppeo.ca/position-papers/409-bls-standards-oxygen&amp;psig=AFQjCNEglvGKb1joA46bim4T5Tps9vY1_w&amp;ust=1485056307197360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Vitamins and minerals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92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88296" cy="586551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water-soluble</a:t>
            </a:r>
          </a:p>
          <a:p>
            <a:pPr marL="0" indent="0">
              <a:buNone/>
            </a:pPr>
            <a:r>
              <a:rPr lang="en-US" dirty="0" smtClean="0"/>
              <a:t>/ˈ</a:t>
            </a:r>
            <a:r>
              <a:rPr lang="en-US" dirty="0" err="1" smtClean="0"/>
              <a:t>wɔːtəsɒljəbəl</a:t>
            </a:r>
            <a:r>
              <a:rPr lang="en-US" dirty="0" smtClean="0"/>
              <a:t>/ it can dissolve in water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store </a:t>
            </a:r>
            <a:r>
              <a:rPr lang="en-US" dirty="0" smtClean="0"/>
              <a:t>/</a:t>
            </a:r>
            <a:r>
              <a:rPr lang="en-US" dirty="0" err="1" smtClean="0"/>
              <a:t>stɔ</a:t>
            </a:r>
            <a:r>
              <a:rPr lang="en-US" dirty="0" smtClean="0"/>
              <a:t>ː/ to keep something (for use in the future)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potassium </a:t>
            </a:r>
            <a:r>
              <a:rPr lang="en-US" dirty="0" smtClean="0"/>
              <a:t>/</a:t>
            </a:r>
            <a:r>
              <a:rPr lang="en-US" dirty="0" err="1" smtClean="0"/>
              <a:t>pəˈtæsiəm</a:t>
            </a:r>
            <a:r>
              <a:rPr lang="en-US" dirty="0" smtClean="0"/>
              <a:t>/ </a:t>
            </a:r>
            <a:r>
              <a:rPr lang="en-US" dirty="0" err="1" smtClean="0"/>
              <a:t>kalij</a:t>
            </a:r>
            <a:endParaRPr lang="en-US" dirty="0" smtClean="0"/>
          </a:p>
        </p:txBody>
      </p:sp>
      <p:pic>
        <p:nvPicPr>
          <p:cNvPr id="1026" name="Picture 2" descr="C:\Users\Nina\Desktop\Untitled  6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04664"/>
            <a:ext cx="439248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 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019805"/>
            <a:ext cx="4320480" cy="96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90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188640"/>
            <a:ext cx="4186808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 smtClean="0"/>
              <a:t>lood cells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o</a:t>
            </a:r>
            <a:r>
              <a:rPr lang="en-US" b="1" dirty="0" smtClean="0"/>
              <a:t>xygen</a:t>
            </a:r>
            <a:r>
              <a:rPr lang="en-US" dirty="0" smtClean="0"/>
              <a:t> /ˈ</a:t>
            </a:r>
            <a:r>
              <a:rPr lang="en-US" dirty="0" err="1" smtClean="0"/>
              <a:t>ɒksɪdʒən</a:t>
            </a:r>
            <a:r>
              <a:rPr lang="en-US" dirty="0" smtClean="0"/>
              <a:t>/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</a:t>
            </a:r>
            <a:r>
              <a:rPr lang="en-US" b="1" dirty="0" smtClean="0"/>
              <a:t>uscle </a:t>
            </a:r>
            <a:r>
              <a:rPr lang="en-US" dirty="0" smtClean="0"/>
              <a:t>/ˈ</a:t>
            </a:r>
            <a:r>
              <a:rPr lang="en-US" dirty="0" err="1" smtClean="0"/>
              <a:t>mʌsəl</a:t>
            </a:r>
            <a:r>
              <a:rPr lang="en-US" dirty="0" smtClean="0"/>
              <a:t>/</a:t>
            </a:r>
            <a:endParaRPr lang="en-US" b="1" dirty="0" smtClean="0"/>
          </a:p>
          <a:p>
            <a:endParaRPr lang="en-GB" dirty="0"/>
          </a:p>
        </p:txBody>
      </p:sp>
      <p:pic>
        <p:nvPicPr>
          <p:cNvPr id="5" name="Content Placeholder 4" descr="C:\Users\Nina\Desktop\Untitled 5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439539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rc_mi" descr="Povezana slika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2656"/>
            <a:ext cx="2160240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Slikovni rezultat za oxygen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549" y="2790867"/>
            <a:ext cx="1800200" cy="1579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Slikovni rezultat za muscle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944216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015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absorb</a:t>
            </a:r>
            <a:r>
              <a:rPr lang="en-US" dirty="0" smtClean="0"/>
              <a:t> /</a:t>
            </a:r>
            <a:r>
              <a:rPr lang="en-US" dirty="0" err="1" smtClean="0"/>
              <a:t>əbˈzɔːb</a:t>
            </a:r>
            <a:r>
              <a:rPr lang="en-US" dirty="0" smtClean="0"/>
              <a:t>/ to take something gradually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liver </a:t>
            </a:r>
            <a:r>
              <a:rPr lang="en-US" dirty="0" smtClean="0"/>
              <a:t>/ˈ</a:t>
            </a:r>
            <a:r>
              <a:rPr lang="en-US" dirty="0" err="1" smtClean="0"/>
              <a:t>lɪvər</a:t>
            </a:r>
            <a:r>
              <a:rPr lang="en-US" dirty="0" smtClean="0"/>
              <a:t>/ </a:t>
            </a:r>
            <a:r>
              <a:rPr lang="en-US" dirty="0" err="1" smtClean="0"/>
              <a:t>jetra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lung </a:t>
            </a:r>
            <a:r>
              <a:rPr lang="en-US" dirty="0" smtClean="0"/>
              <a:t> /</a:t>
            </a:r>
            <a:r>
              <a:rPr lang="en-US" dirty="0" err="1" smtClean="0"/>
              <a:t>lʌŋ</a:t>
            </a:r>
            <a:r>
              <a:rPr lang="en-US" dirty="0" smtClean="0"/>
              <a:t>/ </a:t>
            </a:r>
            <a:r>
              <a:rPr lang="en-US" dirty="0" err="1" smtClean="0"/>
              <a:t>plu</a:t>
            </a:r>
            <a:r>
              <a:rPr lang="hr-HR" dirty="0" smtClean="0"/>
              <a:t>ć</a:t>
            </a:r>
            <a:r>
              <a:rPr lang="en-US" dirty="0" smtClean="0"/>
              <a:t>no </a:t>
            </a:r>
            <a:r>
              <a:rPr lang="en-US" dirty="0" err="1" smtClean="0"/>
              <a:t>krilo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salmon</a:t>
            </a:r>
            <a:r>
              <a:rPr lang="en-US" dirty="0" smtClean="0"/>
              <a:t> /ˈ</a:t>
            </a:r>
            <a:r>
              <a:rPr lang="en-US" dirty="0" err="1" smtClean="0"/>
              <a:t>sæmən</a:t>
            </a:r>
            <a:r>
              <a:rPr lang="en-US" dirty="0" smtClean="0"/>
              <a:t>/ </a:t>
            </a:r>
            <a:r>
              <a:rPr lang="en-US" dirty="0" err="1" smtClean="0"/>
              <a:t>losos</a:t>
            </a:r>
            <a:endParaRPr lang="en-US" dirty="0"/>
          </a:p>
        </p:txBody>
      </p:sp>
      <p:pic>
        <p:nvPicPr>
          <p:cNvPr id="2050" name="Picture 2" descr="C:\Users\Nina\Desktop\Untitled 6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32656"/>
            <a:ext cx="439248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na\Desktop\Untitled  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564904"/>
            <a:ext cx="432047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43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Vitamins and minerals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Vitamins and minerals</dc:title>
  <dc:creator>Nina</dc:creator>
  <cp:lastModifiedBy>Nina</cp:lastModifiedBy>
  <cp:revision>7</cp:revision>
  <dcterms:created xsi:type="dcterms:W3CDTF">2017-01-21T03:23:46Z</dcterms:created>
  <dcterms:modified xsi:type="dcterms:W3CDTF">2017-01-21T03:54:02Z</dcterms:modified>
</cp:coreProperties>
</file>