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50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13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40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45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9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36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74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0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84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12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71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F7889-551E-48E7-8FCB-2B236D9AAB57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6127C-0F8C-472D-B4B8-DDD87A18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03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C00000"/>
                </a:solidFill>
              </a:rPr>
              <a:t>VITAMINS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b="1" dirty="0" smtClean="0">
                <a:solidFill>
                  <a:srgbClr val="C00000"/>
                </a:solidFill>
              </a:rPr>
              <a:t>                 </a:t>
            </a:r>
          </a:p>
          <a:p>
            <a:pPr marL="0" indent="0">
              <a:buNone/>
            </a:pPr>
            <a:endParaRPr lang="hr-HR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hr-HR" sz="36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hr-HR" sz="3600" b="1" dirty="0" smtClean="0">
                <a:solidFill>
                  <a:srgbClr val="C00000"/>
                </a:solidFill>
              </a:rPr>
              <a:t>               </a:t>
            </a:r>
            <a:r>
              <a:rPr lang="hr-HR" sz="5400" b="1" dirty="0" smtClean="0">
                <a:solidFill>
                  <a:srgbClr val="C00000"/>
                </a:solidFill>
              </a:rPr>
              <a:t>A   B   C   D   E   F</a:t>
            </a:r>
            <a:endParaRPr lang="hr-HR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01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0649"/>
            <a:ext cx="4040188" cy="792087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C00000"/>
                </a:solidFill>
              </a:rPr>
              <a:t> B </a:t>
            </a:r>
            <a:r>
              <a:rPr lang="hr-HR" sz="4000" dirty="0" err="1">
                <a:solidFill>
                  <a:srgbClr val="C00000"/>
                </a:solidFill>
              </a:rPr>
              <a:t>and</a:t>
            </a:r>
            <a:r>
              <a:rPr lang="hr-HR" sz="4000" dirty="0">
                <a:solidFill>
                  <a:srgbClr val="C00000"/>
                </a:solidFill>
              </a:rPr>
              <a:t> </a:t>
            </a:r>
            <a:r>
              <a:rPr lang="hr-HR" sz="4000" dirty="0" err="1" smtClean="0">
                <a:solidFill>
                  <a:srgbClr val="C00000"/>
                </a:solidFill>
              </a:rPr>
              <a:t>C</a:t>
            </a:r>
            <a:endParaRPr lang="en-GB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37770"/>
            <a:ext cx="4040188" cy="5459582"/>
          </a:xfrm>
        </p:spPr>
        <p:txBody>
          <a:bodyPr>
            <a:normAutofit fontScale="25000" lnSpcReduction="20000"/>
          </a:bodyPr>
          <a:lstStyle/>
          <a:p>
            <a:endParaRPr lang="hr-HR" sz="2800" b="1" dirty="0" smtClean="0"/>
          </a:p>
          <a:p>
            <a:pPr marL="0" indent="0">
              <a:buNone/>
            </a:pPr>
            <a:endParaRPr lang="hr-HR" sz="4000" b="1" dirty="0" smtClean="0"/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11200" b="1" dirty="0" smtClean="0"/>
              <a:t>water-soluble</a:t>
            </a:r>
          </a:p>
          <a:p>
            <a:pPr marL="0" indent="0">
              <a:buNone/>
            </a:pPr>
            <a:endParaRPr lang="en-US" sz="7600" b="1" dirty="0" smtClean="0"/>
          </a:p>
          <a:p>
            <a:pPr marL="0" indent="0">
              <a:buNone/>
            </a:pPr>
            <a:r>
              <a:rPr lang="en-US" sz="11200" dirty="0" smtClean="0"/>
              <a:t>/ˈ</a:t>
            </a:r>
            <a:r>
              <a:rPr lang="en-US" sz="11200" b="1" dirty="0" err="1" smtClean="0"/>
              <a:t>wɔːtəsɒljəbəl</a:t>
            </a:r>
            <a:r>
              <a:rPr lang="en-US" sz="11200" dirty="0" smtClean="0"/>
              <a:t>/ - They dissolve in water.</a:t>
            </a:r>
            <a:endParaRPr lang="en-US" sz="11200" b="1" dirty="0" smtClean="0"/>
          </a:p>
          <a:p>
            <a:endParaRPr lang="en-US" sz="11200" b="1" dirty="0" smtClean="0"/>
          </a:p>
          <a:p>
            <a:endParaRPr lang="hr-HR" sz="11200" b="1" dirty="0" smtClean="0"/>
          </a:p>
          <a:p>
            <a:pPr marL="0" indent="0">
              <a:buNone/>
            </a:pPr>
            <a:endParaRPr lang="hr-HR" sz="11200" b="1" dirty="0" smtClean="0"/>
          </a:p>
          <a:p>
            <a:pPr marL="0" indent="0">
              <a:buNone/>
            </a:pPr>
            <a:endParaRPr lang="hr-HR" sz="7600" dirty="0" smtClean="0"/>
          </a:p>
          <a:p>
            <a:pPr marL="0" indent="0">
              <a:buNone/>
            </a:pPr>
            <a:endParaRPr lang="hr-HR" sz="7600" dirty="0" smtClean="0"/>
          </a:p>
          <a:p>
            <a:pPr marL="0" indent="0">
              <a:buNone/>
            </a:pPr>
            <a:endParaRPr lang="hr-HR" sz="7600" dirty="0"/>
          </a:p>
          <a:p>
            <a:endParaRPr lang="hr-HR" sz="7600" b="1" dirty="0" smtClean="0"/>
          </a:p>
          <a:p>
            <a:pPr marL="0" indent="0">
              <a:buNone/>
            </a:pPr>
            <a:endParaRPr lang="hr-HR" sz="7600" b="1" dirty="0"/>
          </a:p>
          <a:p>
            <a:pPr marL="0" indent="0">
              <a:buNone/>
            </a:pPr>
            <a:endParaRPr lang="hr-HR" sz="7600" b="1" dirty="0" smtClean="0"/>
          </a:p>
          <a:p>
            <a:endParaRPr lang="hr-HR" sz="7600" b="1" dirty="0" smtClean="0"/>
          </a:p>
          <a:p>
            <a:pPr marL="0" indent="0">
              <a:buNone/>
            </a:pPr>
            <a:endParaRPr lang="hr-HR" sz="2800" b="1" dirty="0" smtClean="0"/>
          </a:p>
          <a:p>
            <a:pPr marL="0" indent="0">
              <a:buNone/>
            </a:pPr>
            <a:r>
              <a:rPr lang="hr-HR" sz="4000" b="1" dirty="0">
                <a:solidFill>
                  <a:srgbClr val="C00000"/>
                </a:solidFill>
              </a:rPr>
              <a:t> </a:t>
            </a:r>
            <a:r>
              <a:rPr lang="hr-HR" sz="4000" b="1" dirty="0" smtClean="0">
                <a:solidFill>
                  <a:srgbClr val="C00000"/>
                </a:solidFill>
              </a:rPr>
              <a:t>      </a:t>
            </a:r>
          </a:p>
          <a:p>
            <a:pPr marL="0" indent="0">
              <a:buNone/>
            </a:pPr>
            <a:r>
              <a:rPr lang="hr-HR" sz="4000" b="1" dirty="0">
                <a:solidFill>
                  <a:srgbClr val="C00000"/>
                </a:solidFill>
              </a:rPr>
              <a:t> </a:t>
            </a:r>
            <a:r>
              <a:rPr lang="hr-HR" sz="4000" b="1" dirty="0" smtClean="0">
                <a:solidFill>
                  <a:srgbClr val="C00000"/>
                </a:solidFill>
              </a:rPr>
              <a:t>   </a:t>
            </a:r>
            <a:endParaRPr lang="hr-HR" sz="4000" b="1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8641"/>
            <a:ext cx="4041775" cy="758134"/>
          </a:xfrm>
        </p:spPr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C00000"/>
                </a:solidFill>
              </a:rPr>
              <a:t>A, D </a:t>
            </a:r>
            <a:r>
              <a:rPr lang="hr-HR" sz="4000" dirty="0" err="1" smtClean="0">
                <a:solidFill>
                  <a:srgbClr val="C00000"/>
                </a:solidFill>
              </a:rPr>
              <a:t>and</a:t>
            </a:r>
            <a:r>
              <a:rPr lang="hr-HR" sz="4000" dirty="0" smtClean="0">
                <a:solidFill>
                  <a:srgbClr val="C00000"/>
                </a:solidFill>
              </a:rPr>
              <a:t> </a:t>
            </a:r>
            <a:r>
              <a:rPr lang="hr-HR" sz="4000" dirty="0" err="1" smtClean="0">
                <a:solidFill>
                  <a:srgbClr val="C00000"/>
                </a:solidFill>
              </a:rPr>
              <a:t>E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5147" y="1000607"/>
            <a:ext cx="4339341" cy="5616623"/>
          </a:xfrm>
        </p:spPr>
        <p:txBody>
          <a:bodyPr>
            <a:normAutofit fontScale="25000" lnSpcReduction="20000"/>
          </a:bodyPr>
          <a:lstStyle/>
          <a:p>
            <a:endParaRPr lang="hr-HR" sz="2800" b="1" dirty="0" smtClean="0"/>
          </a:p>
          <a:p>
            <a:pPr marL="0" indent="0">
              <a:buNone/>
            </a:pPr>
            <a:r>
              <a:rPr lang="en-US" sz="11200" b="1" dirty="0" smtClean="0"/>
              <a:t>fat-soluble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11200" dirty="0" smtClean="0"/>
              <a:t>They dissolve in fat.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11200" b="1" dirty="0" smtClean="0"/>
              <a:t>store /</a:t>
            </a:r>
            <a:r>
              <a:rPr lang="en-US" sz="11200" b="1" dirty="0" err="1" smtClean="0"/>
              <a:t>stɔːr</a:t>
            </a:r>
            <a:r>
              <a:rPr lang="en-US" sz="11200" b="1" dirty="0" smtClean="0"/>
              <a:t>/ </a:t>
            </a:r>
            <a:r>
              <a:rPr lang="en-US" sz="11200" dirty="0" smtClean="0"/>
              <a:t>keep something for use in the future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7000" b="1" dirty="0" smtClean="0"/>
          </a:p>
          <a:p>
            <a:pPr marL="0" indent="0">
              <a:buNone/>
            </a:pPr>
            <a:r>
              <a:rPr lang="en-US" sz="11200" b="1" dirty="0" smtClean="0"/>
              <a:t>lungs /</a:t>
            </a:r>
            <a:r>
              <a:rPr lang="en-US" sz="11200" b="1" dirty="0" err="1" smtClean="0"/>
              <a:t>lʌŋz</a:t>
            </a:r>
            <a:r>
              <a:rPr lang="en-US" sz="11200" b="1" dirty="0" smtClean="0"/>
              <a:t>/ 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7600" b="1" dirty="0" smtClean="0"/>
          </a:p>
          <a:p>
            <a:pPr marL="0" indent="0">
              <a:buNone/>
            </a:pPr>
            <a:r>
              <a:rPr lang="en-US" sz="11200" b="1" dirty="0" smtClean="0"/>
              <a:t>liver /ˈ</a:t>
            </a:r>
            <a:r>
              <a:rPr lang="en-US" sz="11200" b="1" dirty="0" err="1" smtClean="0"/>
              <a:t>lɪvər</a:t>
            </a:r>
            <a:r>
              <a:rPr lang="en-US" sz="11200" b="1" dirty="0" smtClean="0"/>
              <a:t>/ 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endParaRPr lang="en-US" sz="7400" b="1" dirty="0" smtClean="0"/>
          </a:p>
          <a:p>
            <a:pPr marL="0" indent="0">
              <a:buNone/>
            </a:pPr>
            <a:r>
              <a:rPr lang="en-US" sz="11200" b="1" dirty="0" smtClean="0"/>
              <a:t>muscle/ˈ</a:t>
            </a:r>
            <a:r>
              <a:rPr lang="en-US" sz="11200" b="1" dirty="0" err="1" smtClean="0"/>
              <a:t>mʌsəl</a:t>
            </a:r>
            <a:r>
              <a:rPr lang="en-US" sz="11200" b="1" dirty="0" smtClean="0"/>
              <a:t>/ 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      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C00000"/>
                </a:solidFill>
              </a:rPr>
              <a:t>      </a:t>
            </a:r>
          </a:p>
          <a:p>
            <a:pPr marL="0" indent="0">
              <a:buNone/>
            </a:pPr>
            <a:endParaRPr lang="en-US" sz="4400" b="1" dirty="0">
              <a:solidFill>
                <a:srgbClr val="C00000"/>
              </a:solidFill>
            </a:endParaRPr>
          </a:p>
        </p:txBody>
      </p:sp>
      <p:pic>
        <p:nvPicPr>
          <p:cNvPr id="7" name="Picture 6" descr="C:\Users\Nina\AppData\Local\Microsoft\Windows\Temporary Internet Files\Content.IE5\B7F7H2V7\clear_castor-oil_grow_hair1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764704"/>
            <a:ext cx="1224136" cy="91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:\Users\Nina\AppData\Local\Microsoft\Windows\Temporary Internet Files\Content.IE5\45AQD4ZK\133636766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742797"/>
            <a:ext cx="1086231" cy="140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Users\Nina\AppData\Local\Microsoft\Windows\Temporary Internet Files\Content.IE5\QYJF5YZM\troubled_lungs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58" y="3573016"/>
            <a:ext cx="102047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C:\Users\Nina\AppData\Local\Microsoft\Windows\Temporary Internet Files\Content.IE5\QYJF5YZM\liver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667" y="4649524"/>
            <a:ext cx="987720" cy="100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C:\Users\Nina\AppData\Local\Microsoft\Windows\Temporary Internet Files\Content.IE5\QYJF5YZM\Arm_muscles_front_superficial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679" y="5646441"/>
            <a:ext cx="861696" cy="1054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80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64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VITAMINS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VITAMINS</dc:title>
  <dc:creator>Nina</dc:creator>
  <cp:lastModifiedBy>Nina</cp:lastModifiedBy>
  <cp:revision>19</cp:revision>
  <dcterms:created xsi:type="dcterms:W3CDTF">2017-01-31T20:22:58Z</dcterms:created>
  <dcterms:modified xsi:type="dcterms:W3CDTF">2017-02-02T14:34:57Z</dcterms:modified>
</cp:coreProperties>
</file>