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77" d="100"/>
          <a:sy n="77" d="100"/>
        </p:scale>
        <p:origin x="-157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31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8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0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5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6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4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1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9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9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D520-468B-4CE4-B112-FD9612D1850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DB26-2F5D-4DB9-8E09-196107AA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0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Sweet</a:t>
            </a:r>
            <a:r>
              <a:rPr lang="hr-HR" dirty="0" smtClean="0"/>
              <a:t> </a:t>
            </a:r>
            <a:r>
              <a:rPr lang="hr-HR" dirty="0" err="1" smtClean="0"/>
              <a:t>Sue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last</a:t>
            </a:r>
            <a:r>
              <a:rPr lang="hr-HR" dirty="0" smtClean="0"/>
              <a:t> </a:t>
            </a:r>
            <a:r>
              <a:rPr lang="hr-HR" dirty="0" err="1" smtClean="0"/>
              <a:t>laugh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Act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story</a:t>
            </a:r>
            <a:r>
              <a:rPr lang="hr-H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15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na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668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4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n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54157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09" y="404664"/>
            <a:ext cx="45001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4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na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2041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5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na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4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9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na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856895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4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Sweet Sue has the last laugh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 Sue has the last laugh</dc:title>
  <dc:creator>Nina</dc:creator>
  <cp:lastModifiedBy>Nina</cp:lastModifiedBy>
  <cp:revision>6</cp:revision>
  <dcterms:created xsi:type="dcterms:W3CDTF">2017-01-18T10:09:09Z</dcterms:created>
  <dcterms:modified xsi:type="dcterms:W3CDTF">2017-01-18T10:37:21Z</dcterms:modified>
</cp:coreProperties>
</file>