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4111-3939-4DFB-80EA-5FAE7D93789A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7BC2-4402-4790-AB64-8F8FA4738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40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4111-3939-4DFB-80EA-5FAE7D93789A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7BC2-4402-4790-AB64-8F8FA4738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83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4111-3939-4DFB-80EA-5FAE7D93789A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7BC2-4402-4790-AB64-8F8FA4738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5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4111-3939-4DFB-80EA-5FAE7D93789A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7BC2-4402-4790-AB64-8F8FA4738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61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4111-3939-4DFB-80EA-5FAE7D93789A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7BC2-4402-4790-AB64-8F8FA4738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71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4111-3939-4DFB-80EA-5FAE7D93789A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7BC2-4402-4790-AB64-8F8FA4738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16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4111-3939-4DFB-80EA-5FAE7D93789A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7BC2-4402-4790-AB64-8F8FA4738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29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4111-3939-4DFB-80EA-5FAE7D93789A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7BC2-4402-4790-AB64-8F8FA4738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27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4111-3939-4DFB-80EA-5FAE7D93789A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7BC2-4402-4790-AB64-8F8FA4738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58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4111-3939-4DFB-80EA-5FAE7D93789A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7BC2-4402-4790-AB64-8F8FA4738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088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4111-3939-4DFB-80EA-5FAE7D93789A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7BC2-4402-4790-AB64-8F8FA4738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10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04111-3939-4DFB-80EA-5FAE7D93789A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7BC2-4402-4790-AB64-8F8FA4738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17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hr/url?sa=i&amp;rct=j&amp;q=&amp;esrc=s&amp;source=images&amp;cd=&amp;cad=rja&amp;uact=8&amp;ved=0ahUKEwjH4ICbscvRAhXKhRoKHbQ7BDoQjRwIBw&amp;url=http://www.njtc.org/media/images.php?imageurl%3Dvvijeh-van-onlinesale&amp;bvm=bv.144224172,d.d2s&amp;psig=AFQjCNEs-SDCrRZImhV4SiZXC2c9yjLkrg&amp;ust=1484818246887110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google.hr/url?sa=i&amp;rct=j&amp;q=&amp;esrc=s&amp;source=images&amp;cd=&amp;cad=rja&amp;uact=8&amp;ved=0ahUKEwj6k_H3rsvRAhXBuhoKHZCrCH0QjRwIBw&amp;url=http://www.ebay.co.uk/itm/BMW-Car-Boot-Floor-Luggage-Safety-Net-E65-E66-7-Series-51470142396-/181811467514&amp;bvm=bv.144224172,d.d2s&amp;psig=AFQjCNHdcOYMv6U4v1cQVcf6KM_6dDeAPg&amp;ust=148481761942092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source=images&amp;cd=&amp;cad=rja&amp;uact=8&amp;ved=0ahUKEwi6lLOgssvRAhXF6xoKHaRUC3QQjRwIBw&amp;url=http://www.spanishdict.com/answers/244566/trip-vs-stumble&amp;bvm=bv.144224172,d.d2s&amp;psig=AFQjCNHEA2t07oOmUHZmaVd66VWS3_KhWQ&amp;ust=148481854221542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Sweet Sue has the last laugh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Vocabulary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6779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60648"/>
            <a:ext cx="4038600" cy="640871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boot</a:t>
            </a:r>
            <a:r>
              <a:rPr lang="en-US" dirty="0" smtClean="0"/>
              <a:t> /</a:t>
            </a:r>
            <a:r>
              <a:rPr lang="en-US" dirty="0" err="1" smtClean="0"/>
              <a:t>buːt</a:t>
            </a:r>
            <a:r>
              <a:rPr lang="en-US" dirty="0" smtClean="0"/>
              <a:t>/ a space at the back of the car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van</a:t>
            </a:r>
            <a:r>
              <a:rPr lang="en-US" dirty="0" smtClean="0"/>
              <a:t>   /</a:t>
            </a:r>
            <a:r>
              <a:rPr lang="en-US" dirty="0" err="1" smtClean="0"/>
              <a:t>væn</a:t>
            </a:r>
            <a:r>
              <a:rPr lang="en-US" dirty="0" smtClean="0"/>
              <a:t>/ a car used for carrying goods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Nina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9897"/>
            <a:ext cx="2448272" cy="317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ina\Desktop\Untitle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2965915" cy="315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rc_mi" descr="Slikovni rezultat za car boot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1920632" cy="1309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rc_mi" descr="Slikovni rezultat za van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71266"/>
            <a:ext cx="3122672" cy="2086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2899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593752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stairs </a:t>
            </a:r>
            <a:r>
              <a:rPr lang="en-US" dirty="0" smtClean="0"/>
              <a:t>/</a:t>
            </a:r>
            <a:r>
              <a:rPr lang="en-US" dirty="0" err="1" smtClean="0"/>
              <a:t>steərz</a:t>
            </a:r>
            <a:r>
              <a:rPr lang="en-US" dirty="0" smtClean="0"/>
              <a:t>/ a set of steps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trip over </a:t>
            </a:r>
            <a:r>
              <a:rPr lang="en-US" dirty="0" smtClean="0"/>
              <a:t>-  to stumble on something </a:t>
            </a:r>
            <a:endParaRPr lang="en-US" dirty="0"/>
          </a:p>
        </p:txBody>
      </p:sp>
      <p:pic>
        <p:nvPicPr>
          <p:cNvPr id="2050" name="Picture 2" descr="C:\Users\Nina\Desktop\Untitle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0688"/>
            <a:ext cx="396044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rc_mi" descr="Slikovni rezultat za trip over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572" y="3140968"/>
            <a:ext cx="2871380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3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88640"/>
            <a:ext cx="4388296" cy="5937523"/>
          </a:xfrm>
        </p:spPr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en-US" b="1" dirty="0" smtClean="0"/>
              <a:t>bend over </a:t>
            </a:r>
            <a:r>
              <a:rPr lang="en-US" dirty="0" smtClean="0"/>
              <a:t>– to move your body downwards</a:t>
            </a:r>
            <a:endParaRPr lang="en-US" dirty="0"/>
          </a:p>
        </p:txBody>
      </p:sp>
      <p:pic>
        <p:nvPicPr>
          <p:cNvPr id="3074" name="Picture 2" descr="C:\Users\Nina\Desktop\Untitle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038" y="620688"/>
            <a:ext cx="495496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381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5937523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en-US" b="1" dirty="0" smtClean="0"/>
              <a:t>bet </a:t>
            </a:r>
            <a:r>
              <a:rPr lang="en-US" dirty="0" smtClean="0"/>
              <a:t>/bet</a:t>
            </a:r>
            <a:r>
              <a:rPr lang="en-US" b="1" dirty="0" smtClean="0"/>
              <a:t>/</a:t>
            </a:r>
            <a:r>
              <a:rPr lang="en-US" dirty="0" smtClean="0"/>
              <a:t>– to be certain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advice </a:t>
            </a:r>
            <a:r>
              <a:rPr lang="en-US" dirty="0" smtClean="0"/>
              <a:t>/</a:t>
            </a:r>
            <a:r>
              <a:rPr lang="en-US" dirty="0" err="1" smtClean="0"/>
              <a:t>ədˈvaɪs</a:t>
            </a:r>
            <a:r>
              <a:rPr lang="en-US" dirty="0" smtClean="0"/>
              <a:t>/ an opinion that someone offers in order to help</a:t>
            </a:r>
            <a:endParaRPr lang="en-US" dirty="0"/>
          </a:p>
        </p:txBody>
      </p:sp>
      <p:pic>
        <p:nvPicPr>
          <p:cNvPr id="4098" name="Picture 2" descr="C:\Users\Nina\Desktop\Untitle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24" y="600806"/>
            <a:ext cx="3596952" cy="511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035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74</Words>
  <Application>Microsoft Office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Sweet Sue has the last laugh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Sweet Sue has the last laugh</dc:title>
  <dc:creator>Nina</dc:creator>
  <cp:lastModifiedBy>Nina</cp:lastModifiedBy>
  <cp:revision>4</cp:revision>
  <dcterms:created xsi:type="dcterms:W3CDTF">2017-01-18T09:17:39Z</dcterms:created>
  <dcterms:modified xsi:type="dcterms:W3CDTF">2017-01-18T09:47:25Z</dcterms:modified>
</cp:coreProperties>
</file>