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9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9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4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3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14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0AD67-E3A8-4918-B15D-64ED1655000C}" type="datetimeFigureOut">
              <a:rPr lang="en-GB" smtClean="0"/>
              <a:t>21/01/2017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544E-AB80-4855-9598-796DDC0C0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90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XmYDOn9LRAhVJ2BoKHV84A00QjRwIBw&amp;url=http://www.bbc.co.uk/sport/snooker/34941619&amp;psig=AFQjCNHdyfIlPILb7Tgx7YF5LFiHINBBaw&amp;ust=14850540547846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Sports events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Vocabulary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91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88296" cy="5937523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b="1" dirty="0" smtClean="0"/>
              <a:t>spectator </a:t>
            </a:r>
            <a:r>
              <a:rPr lang="en-US" b="1" dirty="0" smtClean="0"/>
              <a:t>sports </a:t>
            </a:r>
            <a:r>
              <a:rPr lang="en-US" dirty="0" smtClean="0"/>
              <a:t>– sports which people like watching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en-US" b="1" dirty="0" smtClean="0"/>
              <a:t>on </a:t>
            </a:r>
            <a:r>
              <a:rPr lang="en-US" b="1" dirty="0" smtClean="0"/>
              <a:t>the calendar- </a:t>
            </a:r>
            <a:r>
              <a:rPr lang="en-US" dirty="0" smtClean="0"/>
              <a:t>the time is determined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r>
              <a:rPr lang="en-US" b="1" dirty="0" smtClean="0"/>
              <a:t>snooker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The Premiership-</a:t>
            </a:r>
            <a:r>
              <a:rPr lang="en-US" dirty="0" smtClean="0"/>
              <a:t>professional league</a:t>
            </a:r>
            <a:endParaRPr lang="en-US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4644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Slikovni rezultat za snooker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59228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Nina\Desktop\Untitled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4392488" cy="14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388296" cy="586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crew</a:t>
            </a:r>
            <a:r>
              <a:rPr lang="en-US" dirty="0" smtClean="0"/>
              <a:t> /</a:t>
            </a:r>
            <a:r>
              <a:rPr lang="en-US" dirty="0" err="1" smtClean="0"/>
              <a:t>kru</a:t>
            </a:r>
            <a:r>
              <a:rPr lang="en-US" dirty="0" smtClean="0"/>
              <a:t>ː/ a group of people who work together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rowers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ordinary people </a:t>
            </a:r>
            <a:r>
              <a:rPr lang="en-US" dirty="0" smtClean="0"/>
              <a:t>/ˈ</a:t>
            </a:r>
            <a:r>
              <a:rPr lang="en-US" dirty="0" err="1" smtClean="0"/>
              <a:t>ɔːdənəri</a:t>
            </a:r>
            <a:r>
              <a:rPr lang="en-US" dirty="0" smtClean="0"/>
              <a:t>/ </a:t>
            </a:r>
          </a:p>
          <a:p>
            <a:pPr marL="0" indent="0">
              <a:buNone/>
            </a:pPr>
            <a:r>
              <a:rPr lang="en-US" dirty="0" smtClean="0"/>
              <a:t>usual, not different from other people</a:t>
            </a:r>
          </a:p>
          <a:p>
            <a:pPr marL="0" indent="0">
              <a:buNone/>
            </a:pPr>
            <a:r>
              <a:rPr lang="en-US" b="1" dirty="0" smtClean="0"/>
              <a:t>raise money </a:t>
            </a:r>
            <a:r>
              <a:rPr lang="en-US" dirty="0" smtClean="0"/>
              <a:t>– collect money</a:t>
            </a:r>
            <a:endParaRPr lang="en-US" dirty="0"/>
          </a:p>
        </p:txBody>
      </p:sp>
      <p:pic>
        <p:nvPicPr>
          <p:cNvPr id="2050" name="Picture 2" descr="C:\Users\Nina\Desktop\Untitled 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312368" cy="29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AppData\Local\Microsoft\Windows\Temporary Internet Files\Content.IE5\B7F7H2V7\athlete_boats_202159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5"/>
            <a:ext cx="1800200" cy="16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00050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b="1" dirty="0" smtClean="0"/>
              <a:t>suburb</a:t>
            </a:r>
            <a:r>
              <a:rPr lang="en-US" dirty="0" smtClean="0"/>
              <a:t> /ˈ</a:t>
            </a:r>
            <a:r>
              <a:rPr lang="en-US" dirty="0" err="1" smtClean="0"/>
              <a:t>sʌbɜːb</a:t>
            </a:r>
            <a:r>
              <a:rPr lang="en-US" dirty="0" smtClean="0"/>
              <a:t>/ the outer area of a town</a:t>
            </a:r>
            <a:endParaRPr lang="en-US" dirty="0"/>
          </a:p>
        </p:txBody>
      </p:sp>
      <p:pic>
        <p:nvPicPr>
          <p:cNvPr id="3074" name="Picture 2" descr="C:\Users\Nina\Desktop\Untitled 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49803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Sports events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events</dc:title>
  <dc:creator>Nina</dc:creator>
  <cp:lastModifiedBy>Nina</cp:lastModifiedBy>
  <cp:revision>10</cp:revision>
  <dcterms:created xsi:type="dcterms:W3CDTF">2017-01-21T02:53:38Z</dcterms:created>
  <dcterms:modified xsi:type="dcterms:W3CDTF">2017-01-21T10:31:43Z</dcterms:modified>
</cp:coreProperties>
</file>