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3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8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0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75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0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76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5A13C-6E1B-4B5C-A5B5-087890BC7F49}" type="datetimeFigureOut">
              <a:rPr lang="en-GB" smtClean="0"/>
              <a:t>20/01/2017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11D48-6666-4BFC-ACF6-B8CD18DB8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ahUKEwi5xqmB_tDRAhXEUhQKHRoCAtUQjRwIBw&amp;url=http://www.womenshealthmag.com/food/high-carb-foods&amp;psig=AFQjCNFAGP1cSo7Funy-uDiNFh2TONAdLQ&amp;ust=1485010677013786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hr/url?sa=i&amp;rct=j&amp;q=&amp;esrc=s&amp;source=images&amp;cd=&amp;cad=rja&amp;uact=8&amp;ved=0ahUKEwj45ebzyc7RAhWH6xoKHRf8C3oQjRwIBw&amp;url=http://www.dailymail.co.uk/sciencetech/article-2102021/The-Holy-Grail-snacks-Scientists-unravel-make-crisps-taste-saltier--using-LESS-salt.html&amp;bvm=bv.144224172,d.d2s&amp;psig=AFQjCNF_-ZDZHQ8pl-wXrmUSMLRvMf5A_g&amp;ust=1484927969083408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hr/url?sa=i&amp;rct=j&amp;q=&amp;esrc=s&amp;source=images&amp;cd=&amp;cad=rja&amp;uact=8&amp;ved=0ahUKEwj92o3d_tDRAhWLwBQKHTbJBQAQjRwIBw&amp;url=http://www.jewishsolano.com/templates/blog/default_cdo/aid/1938277/jewish/Aidels-Recipe-Blog.htm&amp;bvm=bv.144224172,d.d24&amp;psig=AFQjCNH-Plvhuy_vxF_bvA-lXBNY-WRXmA&amp;ust=1485010860083813" TargetMode="External"/><Relationship Id="rId4" Type="http://schemas.openxmlformats.org/officeDocument/2006/relationships/hyperlink" Target="http://www.google.hr/url?sa=i&amp;rct=j&amp;q=&amp;esrc=s&amp;source=images&amp;cd=&amp;cad=rja&amp;uact=8&amp;ved=0ahUKEwip_LTSyc7RAhXKORoKHSdpC4kQjRwIBw&amp;url=http://www.luneburger.com.au/bread-rolls/bread-rolls.html&amp;psig=AFQjCNEpFEjk7j5SWYZivBXpLr3puxjnUw&amp;ust=1484927894468297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ahUKEwiPr9vJys7RAhUCXhQKHZAlDPEQjRwIBw&amp;url=http://chloesofyork.co.uk/jacket-potatoes/&amp;psig=AFQjCNHtlSBsoZFRzgurDX3QJmQP1eC69Q&amp;ust=1484928136867913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http://www.google.hr/url?sa=i&amp;rct=j&amp;q=&amp;esrc=s&amp;source=images&amp;cd=&amp;cad=rja&amp;uact=8&amp;ved=0ahUKEwicrJTuys7RAhVBWBQKHROcBPwQjRwIBw&amp;url=http://www.istockphoto.com/gb/photos/chocolate-bar&amp;bvm=bv.144224172,d.d24&amp;psig=AFQjCNFGVKkyn5uKS-0E_zOodJOHKhnwaA&amp;ust=1484928212640957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google.hr/url?sa=i&amp;rct=j&amp;q=&amp;esrc=s&amp;source=images&amp;cd=&amp;cad=rja&amp;uact=8&amp;ved=0ahUKEwj7ofjm887RAhVH0RQKHQ_DDu8QjRwIBw&amp;url=http://gastro.24sata.hr/spajza/spek-dijeta-jedite-slaninu-i-istopite-salo-za-samo-10-dana-1262&amp;bvm=bv.144224172,d.d24&amp;psig=AFQjCNFA43w4VccQP3_cvDr4XlJw0hv4fg&amp;ust=1484939196419081" TargetMode="External"/><Relationship Id="rId7" Type="http://schemas.openxmlformats.org/officeDocument/2006/relationships/hyperlink" Target="http://www.google.hr/url?sa=i&amp;rct=j&amp;q=&amp;esrc=s&amp;source=images&amp;cd=&amp;cad=rja&amp;uact=8&amp;ved=0ahUKEwi8m7-v9M7RAhXHxxQKHdWhC_AQjRwIBw&amp;url=http://skinnyms.com/simple-vs-complex-carbohydrates-what-you-need-to-know/&amp;bvm=bv.144224172,d.d24&amp;psig=AFQjCNGXp9UovR7hxp6Dp5_TkgFjWyGQQQ&amp;ust=148493936257204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hyperlink" Target="http://www.google.hr/url?sa=i&amp;rct=j&amp;q=&amp;esrc=s&amp;source=images&amp;cd=&amp;cad=rja&amp;uact=8&amp;ved=0ahUKEwis0t-T9M7RAhXGVhQKHW3SA_YQjRwIBw&amp;url=http://www.veteranstoday.com/2015/03/20/the-sugar-conspiracy/&amp;bvm=bv.144224172,d.d24&amp;psig=AFQjCNGcjRQVKFXle8gy-W3g87-9w6u-fw&amp;ust=1484939307094704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www.google.hr/url?sa=i&amp;rct=j&amp;q=&amp;esrc=s&amp;source=images&amp;cd=&amp;cad=rja&amp;uact=8&amp;ved=0ahUKEwit2anS-M7RAhUClxoKHbwoDnoQjRwIBw&amp;url=http://www.nutrientsreview.com/proteins&amp;psig=AFQjCNHuOCVTJkpIbLB1ezpT6OvH3XcA5w&amp;ust=148494049871842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Looking after yourself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46043"/>
            <a:ext cx="4608512" cy="6595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 slice of bread</a:t>
            </a:r>
          </a:p>
          <a:p>
            <a:pPr marL="0" indent="0">
              <a:buNone/>
            </a:pPr>
            <a:r>
              <a:rPr lang="en-US" dirty="0" smtClean="0"/>
              <a:t>/</a:t>
            </a:r>
            <a:r>
              <a:rPr lang="en-US" dirty="0" err="1" smtClean="0"/>
              <a:t>slais</a:t>
            </a:r>
            <a:r>
              <a:rPr lang="en-US" dirty="0" smtClean="0"/>
              <a:t>/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bowl </a:t>
            </a:r>
            <a:r>
              <a:rPr lang="en-US" dirty="0" smtClean="0"/>
              <a:t> /</a:t>
            </a:r>
            <a:r>
              <a:rPr lang="en-US" dirty="0" err="1" smtClean="0"/>
              <a:t>bəʊl</a:t>
            </a:r>
            <a:r>
              <a:rPr lang="en-US" dirty="0" smtClean="0"/>
              <a:t>/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bread roll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crisps</a:t>
            </a:r>
            <a:endParaRPr lang="en-US" b="1" dirty="0"/>
          </a:p>
        </p:txBody>
      </p:sp>
      <p:pic>
        <p:nvPicPr>
          <p:cNvPr id="1026" name="Picture 2" descr="C:\Users\Nina\Desktop\Untitled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78916" cy="227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825875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Slikovni rezultat za bread roll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03" y="2961354"/>
            <a:ext cx="194421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crisps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391" y="4725144"/>
            <a:ext cx="2372866" cy="182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a slice of bread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81" y="116632"/>
            <a:ext cx="1628089" cy="12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likovni rezultat za a bowl of soup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025" y="1402369"/>
            <a:ext cx="1905000" cy="1413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38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7502" y="188640"/>
            <a:ext cx="4499298" cy="5937523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a</a:t>
            </a:r>
            <a:r>
              <a:rPr lang="hr-HR" b="1" dirty="0" smtClean="0"/>
              <a:t> </a:t>
            </a:r>
            <a:r>
              <a:rPr lang="en-US" b="1" dirty="0" smtClean="0"/>
              <a:t>jacket </a:t>
            </a:r>
            <a:r>
              <a:rPr lang="en-US" b="1" dirty="0" smtClean="0"/>
              <a:t>potato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chocolate bars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avoid </a:t>
            </a:r>
            <a:r>
              <a:rPr lang="en-US" dirty="0" smtClean="0"/>
              <a:t>/</a:t>
            </a:r>
            <a:r>
              <a:rPr lang="en-US" dirty="0" err="1" smtClean="0"/>
              <a:t>əˈvɔɪd</a:t>
            </a:r>
            <a:r>
              <a:rPr lang="en-US" dirty="0" smtClean="0"/>
              <a:t>/ to stay away from something/someone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 descr="C:\Users\Nina\Desktop\Untitled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38639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Slikovni rezultat za jacket potato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662985"/>
            <a:ext cx="2088232" cy="146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chocolate bars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82957"/>
            <a:ext cx="201622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Nina\Desktop\Untitled1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" y="3780487"/>
            <a:ext cx="3528366" cy="19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6480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fat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sugar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complex carbohydrates</a:t>
            </a: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 smtClean="0"/>
              <a:t>protein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Nina\Desktop\Untitled 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" y="1786406"/>
            <a:ext cx="4667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rc_mi" descr="Slikovni rezultat za salo mast panceta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232248" cy="1007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rc_mi" descr="Slikovni rezultat za sugar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1870177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Slikovni rezultat za complex carbohydrates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813" y="3212976"/>
            <a:ext cx="302855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Slikovni rezultat za protein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69" y="4653136"/>
            <a:ext cx="288032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587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Problems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treatment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Vocabulary</a:t>
            </a:r>
            <a:r>
              <a:rPr lang="hr-H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3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na\Desktop\Untitled 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038600" cy="227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na\Desktop\Untitled 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138613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ina\Desktop\Untitled 3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65" y="332656"/>
            <a:ext cx="4038600" cy="237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ina\Desktop\Untitled 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17" y="3399284"/>
            <a:ext cx="4144963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8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na\Desktop\Untitled 6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8600" cy="239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na\Desktop\Untitled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48287"/>
            <a:ext cx="41910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\Desktop\Untitled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29087"/>
            <a:ext cx="41830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Looking after yourself</vt:lpstr>
      <vt:lpstr>PowerPoint Presentation</vt:lpstr>
      <vt:lpstr>PowerPoint Presentation</vt:lpstr>
      <vt:lpstr>PowerPoint Presentation</vt:lpstr>
      <vt:lpstr>Problems and 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after yourself</dc:title>
  <dc:creator>Nina</dc:creator>
  <cp:lastModifiedBy>Nina</cp:lastModifiedBy>
  <cp:revision>14</cp:revision>
  <dcterms:created xsi:type="dcterms:W3CDTF">2017-01-19T15:53:22Z</dcterms:created>
  <dcterms:modified xsi:type="dcterms:W3CDTF">2017-01-20T19:50:29Z</dcterms:modified>
</cp:coreProperties>
</file>