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1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38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9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53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52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1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3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67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01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7FD9E-2D71-4AE5-A3E2-655C03F570A7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2BA2-28AB-4CF4-937E-57267C1A08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6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Body parts (2)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Fill in the blanks.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dirty="0" smtClean="0"/>
              <a:t>1 </a:t>
            </a:r>
            <a:r>
              <a:rPr lang="en-US" sz="4000" dirty="0" smtClean="0"/>
              <a:t>The joint that's between your arm and</a:t>
            </a:r>
            <a:r>
              <a:rPr lang="hr-HR" sz="4000" dirty="0" smtClean="0"/>
              <a:t> </a:t>
            </a:r>
            <a:r>
              <a:rPr lang="hr-HR" sz="4000" dirty="0" err="1" smtClean="0"/>
              <a:t>your</a:t>
            </a:r>
            <a:r>
              <a:rPr lang="en-US" sz="4000" dirty="0" smtClean="0"/>
              <a:t> neck is your ...</a:t>
            </a:r>
          </a:p>
          <a:p>
            <a:pPr marL="0" indent="0">
              <a:buNone/>
            </a:pPr>
            <a:r>
              <a:rPr lang="en-US" sz="4000" dirty="0" smtClean="0"/>
              <a:t>2 The part of your hand that's between your wrist and your fingers is your...</a:t>
            </a:r>
          </a:p>
          <a:p>
            <a:pPr marL="0" indent="0">
              <a:buNone/>
            </a:pPr>
            <a:r>
              <a:rPr lang="en-US" sz="4000" dirty="0" smtClean="0"/>
              <a:t>3 The part of your face that's above your eyes is your ...</a:t>
            </a:r>
          </a:p>
          <a:p>
            <a:pPr marL="0" indent="0">
              <a:buNone/>
            </a:pPr>
            <a:r>
              <a:rPr lang="en-US" sz="4000" dirty="0" smtClean="0"/>
              <a:t>4 The part of your leg that's behind your shin is your ...</a:t>
            </a:r>
          </a:p>
          <a:p>
            <a:pPr marL="0" indent="0">
              <a:buNone/>
            </a:pPr>
            <a:r>
              <a:rPr lang="en-US" sz="4000" dirty="0" smtClean="0"/>
              <a:t>5 The w</a:t>
            </a:r>
            <a:r>
              <a:rPr lang="hr-HR" sz="4000" dirty="0" smtClean="0"/>
              <a:t>hite</a:t>
            </a:r>
            <a:r>
              <a:rPr lang="en-US" sz="4000" dirty="0" smtClean="0"/>
              <a:t> things that are in your mouth are your ...</a:t>
            </a:r>
          </a:p>
          <a:p>
            <a:pPr marL="0" indent="0">
              <a:buNone/>
            </a:pPr>
            <a:r>
              <a:rPr lang="en-US" sz="4000" dirty="0" smtClean="0"/>
              <a:t>6 The joint that bends your leg is your ...</a:t>
            </a:r>
          </a:p>
          <a:p>
            <a:pPr marL="0" indent="0">
              <a:buNone/>
            </a:pPr>
            <a:r>
              <a:rPr lang="en-US" sz="4000" dirty="0" smtClean="0"/>
              <a:t>7 You hear things with your ...</a:t>
            </a:r>
          </a:p>
          <a:p>
            <a:pPr marL="0" indent="0">
              <a:buNone/>
            </a:pPr>
            <a:r>
              <a:rPr lang="en-US" sz="4000" dirty="0" smtClean="0"/>
              <a:t>8 The part of your body that connects your chest and your head is your ...</a:t>
            </a:r>
          </a:p>
          <a:p>
            <a:pPr marL="0" indent="0">
              <a:buNone/>
            </a:pPr>
            <a:r>
              <a:rPr lang="en-US" sz="4000" dirty="0" smtClean="0"/>
              <a:t>9 The part of your foot that touches the ground first when your walk is your ...</a:t>
            </a:r>
          </a:p>
          <a:p>
            <a:pPr marL="0" indent="0">
              <a:buNone/>
            </a:pPr>
            <a:r>
              <a:rPr lang="en-US" sz="4000" dirty="0" smtClean="0"/>
              <a:t>10 The joint that </a:t>
            </a:r>
            <a:r>
              <a:rPr lang="en-US" sz="4000" dirty="0" smtClean="0"/>
              <a:t>ben</a:t>
            </a:r>
            <a:r>
              <a:rPr lang="hr-HR" sz="4000" smtClean="0"/>
              <a:t>d</a:t>
            </a:r>
            <a:r>
              <a:rPr lang="en-US" sz="4000" smtClean="0"/>
              <a:t>s </a:t>
            </a:r>
            <a:r>
              <a:rPr lang="en-US" sz="4000" dirty="0" smtClean="0"/>
              <a:t>your arm is your ...</a:t>
            </a:r>
          </a:p>
          <a:p>
            <a:pPr marL="0" indent="0">
              <a:buNone/>
            </a:pPr>
            <a:r>
              <a:rPr lang="en-US" sz="4000" dirty="0" smtClean="0"/>
              <a:t> 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486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US" dirty="0" smtClean="0"/>
              <a:t>shoulder</a:t>
            </a:r>
          </a:p>
          <a:p>
            <a:pPr marL="0" indent="0">
              <a:buNone/>
            </a:pPr>
            <a:r>
              <a:rPr lang="en-US" dirty="0" smtClean="0"/>
              <a:t>2 palm</a:t>
            </a:r>
          </a:p>
          <a:p>
            <a:pPr marL="0" indent="0">
              <a:buNone/>
            </a:pPr>
            <a:r>
              <a:rPr lang="en-US" dirty="0" smtClean="0"/>
              <a:t>3 forehead</a:t>
            </a:r>
          </a:p>
          <a:p>
            <a:pPr marL="0" indent="0">
              <a:buNone/>
            </a:pPr>
            <a:r>
              <a:rPr lang="en-US" dirty="0" smtClean="0"/>
              <a:t>4 calf</a:t>
            </a:r>
          </a:p>
          <a:p>
            <a:pPr marL="0" indent="0">
              <a:buNone/>
            </a:pPr>
            <a:r>
              <a:rPr lang="en-US" dirty="0" smtClean="0"/>
              <a:t>5 teeth</a:t>
            </a:r>
          </a:p>
          <a:p>
            <a:pPr marL="0" indent="0">
              <a:buNone/>
            </a:pPr>
            <a:r>
              <a:rPr lang="en-US" dirty="0" smtClean="0"/>
              <a:t>6 knee</a:t>
            </a:r>
          </a:p>
          <a:p>
            <a:pPr marL="0" indent="0">
              <a:buNone/>
            </a:pPr>
            <a:r>
              <a:rPr lang="en-US" dirty="0" smtClean="0"/>
              <a:t>7 ears</a:t>
            </a:r>
          </a:p>
          <a:p>
            <a:pPr marL="0" indent="0">
              <a:buNone/>
            </a:pPr>
            <a:r>
              <a:rPr lang="en-US" dirty="0" smtClean="0"/>
              <a:t>8 neck</a:t>
            </a:r>
          </a:p>
          <a:p>
            <a:pPr marL="0" indent="0">
              <a:buNone/>
            </a:pPr>
            <a:r>
              <a:rPr lang="en-US" dirty="0" smtClean="0"/>
              <a:t>9 heel</a:t>
            </a:r>
          </a:p>
          <a:p>
            <a:pPr marL="0" indent="0">
              <a:buNone/>
            </a:pPr>
            <a:r>
              <a:rPr lang="en-US" dirty="0" smtClean="0"/>
              <a:t>10 elbow </a:t>
            </a:r>
          </a:p>
          <a:p>
            <a:pPr marL="514350" indent="-514350">
              <a:buAutoNum type="arabicPlain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4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Body parts (2)</vt:lpstr>
      <vt:lpstr>PowerPoint Presentation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parts (2)</dc:title>
  <dc:creator>Nina</dc:creator>
  <cp:lastModifiedBy>Nina</cp:lastModifiedBy>
  <cp:revision>6</cp:revision>
  <dcterms:created xsi:type="dcterms:W3CDTF">2017-01-19T12:13:32Z</dcterms:created>
  <dcterms:modified xsi:type="dcterms:W3CDTF">2017-01-20T20:51:14Z</dcterms:modified>
</cp:coreProperties>
</file>