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67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46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29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70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6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17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25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45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3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17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9C745-EEB6-41BB-B15F-6886254BE5F9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089EE-AA9C-436F-90A6-91FC4300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32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hr/url?sa=i&amp;rct=j&amp;q=&amp;esrc=s&amp;source=images&amp;cd=&amp;cad=rja&amp;uact=8&amp;ved=0ahUKEwjGy4b5nLfQAhVI0xoKHVDYAvwQjRwIBw&amp;url=http://emperorpetroleum.com/apls/kindergarten-homework-xyz/&amp;bvm=bv.139250283,d.d24&amp;psig=AFQjCNFA8onpwdd0Fmmf86GtYvLijJq9UQ&amp;ust=147972756596478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hr/url?sa=i&amp;rct=j&amp;q=&amp;esrc=s&amp;source=images&amp;cd=&amp;cad=rja&amp;uact=8&amp;ved=0ahUKEwjLsbv7mLfQAhVFXhQKHejuAx0QjRwIBw&amp;url=http://www.hello-world.com/words.php/?language%3DEnglish%26word%3Dsunbathe&amp;bvm=bv.139250283,d.d24&amp;psig=AFQjCNFjRP2ISSRlLIP2RydtYqZ1fMtsSQ&amp;ust=1479726511374856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hyperlink" Target="http://www.google.hr/url?sa=i&amp;rct=j&amp;q=&amp;esrc=s&amp;source=images&amp;cd=&amp;cad=rja&amp;uact=8&amp;ved=0ahUKEwjJ-KeSmbfQAhWMWRQKHY8LAiAQjRwIBw&amp;url=http://www.huffingtonpost.com/2013/06/19/sunscreen-benefits_n_3464687.html&amp;bvm=bv.139250283,d.d24&amp;psig=AFQjCNEcikmQwl28fZDzZvZVB0xJSXokoA&amp;ust=1479726552969918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hr/url?sa=i&amp;rct=j&amp;q=&amp;esrc=s&amp;source=images&amp;cd=&amp;cad=rja&amp;uact=8&amp;ved=0ahUKEwjNh8Cum7fQAhUF6xQKHQbgBSAQjRwIBw&amp;url=http://niketalk.com/t/257727/nike-shox-vc-v-slightly-modded-you-like-them&amp;bvm=bv.139250283,d.d24&amp;psig=AFQjCNGPGHlpFKdfz_vlOwIHoUOte6sljw&amp;ust=1479727114655001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s://www.linkedin.com/pulse/shoes-dont-fityou-must-engage-joe-dager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oogle.hr/url?sa=i&amp;rct=j&amp;q=&amp;esrc=s&amp;source=images&amp;cd=&amp;cad=rja&amp;uact=8&amp;ved=0ahUKEwiIl6eLm7fQAhVBEBQKHWPRBRwQjRwIBw&amp;url=https://theshoeexpert.wordpress.com/page/17/&amp;bvm=bv.139250283,d.d24&amp;psig=AFQjCNEiUIrkkDjwtDJ07rBUHHzsG50kiA&amp;ust=1479727048745743" TargetMode="External"/><Relationship Id="rId5" Type="http://schemas.openxmlformats.org/officeDocument/2006/relationships/image" Target="../media/image11.png"/><Relationship Id="rId4" Type="http://schemas.openxmlformats.org/officeDocument/2006/relationships/hyperlink" Target="http://www.google.hr/url?sa=i&amp;rct=j&amp;q=&amp;esrc=s&amp;source=images&amp;cd=&amp;cad=rja&amp;uact=8&amp;ved=0ahUKEwiG_PjZmrfQAhWDuhQKHT3YCyQQjRwIBw&amp;url=http://www.lifehacker.co.in/jugaad/A-Bad-Posture-Can-Also-Cause-A-Belly-Pouch-And-Host-Of-Other-Health-Problems/articleshow/52834427.cms&amp;bvm=bv.139250283,d.d24&amp;psig=AFQjCNEBjO92EHYmCjTJq-BOJTfIcrFwHA&amp;ust=1479726965645269" TargetMode="External"/><Relationship Id="rId9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hr/url?sa=i&amp;rct=j&amp;q=&amp;esrc=s&amp;source=images&amp;cd=&amp;cad=rja&amp;uact=8&amp;ved=0ahUKEwjVpuaG0rXQAhWHXBQKHXMtDs0QjRwIBw&amp;url=http://www.learn-english-have-fun.com/learning-english-words.html&amp;bvm=bv.139250283,d.d2s&amp;psig=AFQjCNEecEfRGJE4KLHT5_wbBWp9zcSxHA&amp;ust=147967304163975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hr/url?sa=i&amp;rct=j&amp;q=&amp;esrc=s&amp;source=images&amp;cd=&amp;cad=rja&amp;uact=8&amp;ved=0ahUKEwj7iZ2g0bXQAhVG2hoKHV6nBfkQjRwIBw&amp;url=https://www.pinterest.com/pin/327073991665522375/&amp;bvm=bv.139250283,d.d2s&amp;psig=AFQjCNH2qSlUxUhRwlU9eEf-90VQwfUVSQ&amp;ust=147967284658900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hr/url?sa=i&amp;rct=j&amp;q=&amp;esrc=s&amp;source=images&amp;cd=&amp;cad=rja&amp;uact=8&amp;ved=0ahUKEwjbu-aplbfQAhVLbRQKHahTAx0QjRwIBw&amp;url=http://www.wikihow.com/Be-Fit-and-Sexy&amp;psig=AFQjCNFfNJao_i3ZdMxNj5qrQ1k2Gcj9wg&amp;ust=1479725518112529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hyperlink" Target="https://www.google.hr/url?sa=i&amp;rct=j&amp;q=&amp;esrc=s&amp;source=images&amp;cd=&amp;cad=rja&amp;uact=8&amp;ved=0ahUKEwi9j7HplrfQAhVFaxQKHUdQBx0QjRwIBw&amp;url=https://www.kfc.com/menu/5-fill-ups/three-piece-tenders-fillup&amp;psig=AFQjCNH8_pejv_RmdlVeTyUyLFDjEFF9VA&amp;ust=14797259341246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irc_mi" descr="Povezana slika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648"/>
            <a:ext cx="5616624" cy="64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357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3" y="260648"/>
            <a:ext cx="4820277" cy="586551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People who </a:t>
            </a:r>
            <a:r>
              <a:rPr lang="en-US" b="1" dirty="0" smtClean="0"/>
              <a:t>sunbathe</a:t>
            </a:r>
            <a:r>
              <a:rPr lang="en-US" dirty="0" smtClean="0"/>
              <a:t> a lot are more likely to get skin </a:t>
            </a:r>
            <a:r>
              <a:rPr lang="en-US" b="1" dirty="0" smtClean="0"/>
              <a:t>cancer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sunbathe</a:t>
            </a:r>
            <a:r>
              <a:rPr lang="en-US" dirty="0" smtClean="0"/>
              <a:t> /ˈ</a:t>
            </a:r>
            <a:r>
              <a:rPr lang="en-US" dirty="0" err="1" smtClean="0"/>
              <a:t>sʌnbeɪð</a:t>
            </a:r>
            <a:r>
              <a:rPr lang="en-US" dirty="0" smtClean="0"/>
              <a:t>/ to lie in the sun</a:t>
            </a:r>
          </a:p>
          <a:p>
            <a:pPr marL="0" indent="0">
              <a:buNone/>
            </a:pPr>
            <a:r>
              <a:rPr lang="en-US" b="1" dirty="0" smtClean="0"/>
              <a:t>cancer</a:t>
            </a:r>
            <a:r>
              <a:rPr lang="en-US" dirty="0" smtClean="0"/>
              <a:t> /ˈ</a:t>
            </a:r>
            <a:r>
              <a:rPr lang="en-US" dirty="0" err="1" smtClean="0"/>
              <a:t>kænsər</a:t>
            </a:r>
            <a:r>
              <a:rPr lang="en-US" dirty="0" smtClean="0"/>
              <a:t>/  a serious disease (</a:t>
            </a:r>
            <a:r>
              <a:rPr lang="en-US" dirty="0" err="1" smtClean="0"/>
              <a:t>rak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Wear</a:t>
            </a:r>
            <a:r>
              <a:rPr lang="en-US" b="1" dirty="0" smtClean="0"/>
              <a:t> sunscreen </a:t>
            </a:r>
            <a:r>
              <a:rPr lang="en-US" dirty="0" smtClean="0"/>
              <a:t>in hot, sunny</a:t>
            </a:r>
          </a:p>
          <a:p>
            <a:pPr marL="0" indent="0">
              <a:buNone/>
            </a:pPr>
            <a:r>
              <a:rPr lang="en-US" dirty="0" smtClean="0"/>
              <a:t>weather.</a:t>
            </a:r>
          </a:p>
          <a:p>
            <a:pPr marL="0" indent="0">
              <a:buNone/>
            </a:pPr>
            <a:r>
              <a:rPr lang="en-US" b="1" dirty="0" smtClean="0"/>
              <a:t>sunscreen </a:t>
            </a:r>
            <a:r>
              <a:rPr lang="en-US" dirty="0" smtClean="0"/>
              <a:t>/ˈ</a:t>
            </a:r>
            <a:r>
              <a:rPr lang="en-US" dirty="0" err="1" smtClean="0"/>
              <a:t>sʌnskriːn</a:t>
            </a:r>
            <a:r>
              <a:rPr lang="en-US" dirty="0" smtClean="0"/>
              <a:t>/ you put it on your skin to protect it from the sun</a:t>
            </a:r>
            <a:endParaRPr lang="en-US" b="1" dirty="0"/>
          </a:p>
        </p:txBody>
      </p:sp>
      <p:pic>
        <p:nvPicPr>
          <p:cNvPr id="5" name="irc_mi" descr="Slikovni rezultat za sunbathe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8640"/>
            <a:ext cx="2448272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Slikovni rezultat za sunscreen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781" y="4293096"/>
            <a:ext cx="3672408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499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Wear shoes that </a:t>
            </a:r>
            <a:r>
              <a:rPr lang="en-US" b="1" dirty="0" smtClean="0"/>
              <a:t>fit</a:t>
            </a:r>
            <a:r>
              <a:rPr lang="en-US" dirty="0" smtClean="0"/>
              <a:t> properly. </a:t>
            </a:r>
          </a:p>
          <a:p>
            <a:pPr marL="0" indent="0">
              <a:buNone/>
            </a:pPr>
            <a:r>
              <a:rPr lang="en-US" b="1" dirty="0" smtClean="0"/>
              <a:t>fit</a:t>
            </a:r>
            <a:r>
              <a:rPr lang="en-US" dirty="0" smtClean="0"/>
              <a:t> - to be the right size</a:t>
            </a:r>
          </a:p>
          <a:p>
            <a:pPr marL="0" indent="0">
              <a:buNone/>
            </a:pPr>
            <a:r>
              <a:rPr lang="en-US" dirty="0" smtClean="0"/>
              <a:t>Shoes that are </a:t>
            </a:r>
            <a:r>
              <a:rPr lang="en-US" b="1" dirty="0" smtClean="0"/>
              <a:t>too tight </a:t>
            </a:r>
            <a:r>
              <a:rPr lang="en-US" dirty="0" smtClean="0"/>
              <a:t>or </a:t>
            </a:r>
            <a:r>
              <a:rPr lang="en-US" b="1" dirty="0" smtClean="0"/>
              <a:t>too loose </a:t>
            </a:r>
            <a:r>
              <a:rPr lang="en-US" dirty="0" smtClean="0"/>
              <a:t>will damage your feet and </a:t>
            </a:r>
            <a:r>
              <a:rPr lang="en-US" b="1" dirty="0" smtClean="0"/>
              <a:t>posture. </a:t>
            </a:r>
          </a:p>
          <a:p>
            <a:pPr marL="0" indent="0">
              <a:buNone/>
            </a:pPr>
            <a:r>
              <a:rPr lang="en-US" b="1" dirty="0" smtClean="0"/>
              <a:t>posture </a:t>
            </a:r>
            <a:r>
              <a:rPr lang="en-US" dirty="0" smtClean="0"/>
              <a:t>/ˈ</a:t>
            </a:r>
            <a:r>
              <a:rPr lang="en-US" dirty="0" err="1" smtClean="0"/>
              <a:t>pɒstʃər</a:t>
            </a:r>
            <a:r>
              <a:rPr lang="en-US" dirty="0" smtClean="0"/>
              <a:t>/ a position of your body</a:t>
            </a:r>
          </a:p>
          <a:p>
            <a:pPr marL="0" indent="0">
              <a:buNone/>
            </a:pPr>
            <a:r>
              <a:rPr lang="en-US" b="1" dirty="0" smtClean="0"/>
              <a:t>tight</a:t>
            </a:r>
            <a:r>
              <a:rPr lang="en-US" dirty="0" smtClean="0"/>
              <a:t>/</a:t>
            </a:r>
            <a:r>
              <a:rPr lang="en-US" dirty="0" err="1" smtClean="0"/>
              <a:t>taɪt</a:t>
            </a:r>
            <a:r>
              <a:rPr lang="en-US" dirty="0" smtClean="0"/>
              <a:t>/</a:t>
            </a:r>
            <a:r>
              <a:rPr lang="en-US" b="1" dirty="0" smtClean="0"/>
              <a:t>  </a:t>
            </a:r>
            <a:r>
              <a:rPr lang="en-US" dirty="0" smtClean="0"/>
              <a:t>too small, uncomfortable</a:t>
            </a:r>
          </a:p>
          <a:p>
            <a:pPr marL="0" indent="0">
              <a:buNone/>
            </a:pPr>
            <a:r>
              <a:rPr lang="en-US" b="1" dirty="0" smtClean="0"/>
              <a:t>loose </a:t>
            </a:r>
            <a:r>
              <a:rPr lang="en-US" dirty="0" smtClean="0"/>
              <a:t>/</a:t>
            </a:r>
            <a:r>
              <a:rPr lang="en-US" dirty="0" err="1" smtClean="0"/>
              <a:t>luːs</a:t>
            </a:r>
            <a:r>
              <a:rPr lang="en-US" dirty="0" smtClean="0"/>
              <a:t>/ not fitting closely to the body, too big</a:t>
            </a:r>
            <a:endParaRPr lang="en-US" b="1" dirty="0"/>
          </a:p>
        </p:txBody>
      </p:sp>
      <p:pic>
        <p:nvPicPr>
          <p:cNvPr id="5" name="irc_mi" descr="Slikovni rezultat za the shoes don't fit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1349"/>
            <a:ext cx="3023741" cy="1648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Slikovni rezultat za posture">
            <a:hlinkClick r:id="rId4"/>
          </p:cNvPr>
          <p:cNvPicPr>
            <a:picLocks noGr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88840"/>
            <a:ext cx="4038600" cy="2273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Slikovni rezultat za tight shoes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653136"/>
            <a:ext cx="1800200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Povezana slika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25734"/>
            <a:ext cx="2061280" cy="1294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027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4128" y="188640"/>
            <a:ext cx="3312368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 hair     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2 head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 ear  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4 eye        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5 nose      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6 mouth  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7 teeth    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8 arm      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9 hand       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10 finger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11 stomach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12 leg         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13 foot     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14 toe           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</a:t>
            </a:r>
            <a:r>
              <a:rPr lang="hr-HR" b="1" dirty="0" smtClean="0">
                <a:solidFill>
                  <a:srgbClr val="FF0000"/>
                </a:solidFill>
              </a:rPr>
              <a:t>   </a:t>
            </a:r>
            <a:endParaRPr lang="hr-HR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3816424" cy="662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88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152" y="34482"/>
            <a:ext cx="2670448" cy="66247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 forehead 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2 lips            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3 tongue      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4 neck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5 throat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6 wrist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7 bottom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8 knee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9 shin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10 calf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11 ankle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12 heel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13 thigh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14 elbow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15 chest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16 shoulder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17 palm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18 thumb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5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48" y="332656"/>
            <a:ext cx="3625096" cy="629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6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6176" y="188640"/>
            <a:ext cx="2530624" cy="5937523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b="1" dirty="0" smtClean="0"/>
              <a:t>1 nail </a:t>
            </a:r>
          </a:p>
          <a:p>
            <a:pPr marL="0" indent="0">
              <a:buNone/>
            </a:pPr>
            <a:r>
              <a:rPr lang="en-US" b="1" dirty="0" smtClean="0"/>
              <a:t>2 palm</a:t>
            </a:r>
          </a:p>
          <a:p>
            <a:pPr marL="0" indent="0">
              <a:buNone/>
            </a:pPr>
            <a:r>
              <a:rPr lang="en-US" b="1" dirty="0" smtClean="0"/>
              <a:t>3 chin</a:t>
            </a:r>
          </a:p>
          <a:p>
            <a:pPr marL="0" indent="0">
              <a:buNone/>
            </a:pPr>
            <a:r>
              <a:rPr lang="en-US" b="1" dirty="0" smtClean="0"/>
              <a:t>4 cheek</a:t>
            </a:r>
          </a:p>
          <a:p>
            <a:pPr marL="0" indent="0">
              <a:buNone/>
            </a:pPr>
            <a:r>
              <a:rPr lang="en-US" b="1" dirty="0" smtClean="0"/>
              <a:t>5 eyelid</a:t>
            </a:r>
          </a:p>
          <a:p>
            <a:pPr marL="0" indent="0">
              <a:buNone/>
            </a:pPr>
            <a:r>
              <a:rPr lang="en-US" b="1" dirty="0" smtClean="0"/>
              <a:t>6 eyebrow</a:t>
            </a:r>
            <a:endParaRPr lang="en-US" b="1" dirty="0"/>
          </a:p>
        </p:txBody>
      </p:sp>
      <p:pic>
        <p:nvPicPr>
          <p:cNvPr id="1026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5839922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9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rc_mi" descr="Povezana slika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0648"/>
            <a:ext cx="4608512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872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rc_mi" descr="Povezana slika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8"/>
            <a:ext cx="6408712" cy="612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2368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Fill in the blanks.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548680"/>
            <a:ext cx="4388296" cy="61206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 Your..........is </a:t>
            </a:r>
            <a:r>
              <a:rPr lang="hr-HR" dirty="0" smtClean="0"/>
              <a:t>at</a:t>
            </a:r>
            <a:r>
              <a:rPr lang="en-US" dirty="0" smtClean="0"/>
              <a:t> the back of your foot.</a:t>
            </a:r>
          </a:p>
          <a:p>
            <a:pPr marL="0" indent="0">
              <a:buNone/>
            </a:pPr>
            <a:r>
              <a:rPr lang="en-US" dirty="0" smtClean="0"/>
              <a:t>2 Your ........ </a:t>
            </a:r>
            <a:r>
              <a:rPr lang="hr-HR" dirty="0" smtClean="0"/>
              <a:t>i</a:t>
            </a:r>
            <a:r>
              <a:rPr lang="en-US" dirty="0" smtClean="0"/>
              <a:t>s between your foot and your leg.</a:t>
            </a:r>
          </a:p>
          <a:p>
            <a:pPr marL="0" indent="0">
              <a:buNone/>
            </a:pPr>
            <a:r>
              <a:rPr lang="en-US" dirty="0" smtClean="0"/>
              <a:t>3 The top part of your leg is your ...........</a:t>
            </a:r>
          </a:p>
          <a:p>
            <a:pPr marL="0" indent="0">
              <a:buNone/>
            </a:pPr>
            <a:r>
              <a:rPr lang="en-US" dirty="0" smtClean="0"/>
              <a:t>4 The back of the bottom part of your leg is your .....</a:t>
            </a:r>
          </a:p>
          <a:p>
            <a:pPr marL="0" indent="0">
              <a:buNone/>
            </a:pPr>
            <a:r>
              <a:rPr lang="en-US" dirty="0" smtClean="0"/>
              <a:t>5 The front of the bottom part of your leg is your.......</a:t>
            </a:r>
          </a:p>
          <a:p>
            <a:pPr marL="0" indent="0">
              <a:buNone/>
            </a:pPr>
            <a:r>
              <a:rPr lang="en-US" dirty="0" smtClean="0"/>
              <a:t>6 Your ...... </a:t>
            </a:r>
            <a:r>
              <a:rPr lang="hr-HR" dirty="0" smtClean="0"/>
              <a:t>i</a:t>
            </a:r>
            <a:r>
              <a:rPr lang="en-US" dirty="0" smtClean="0"/>
              <a:t>s between your thigh and your shin.</a:t>
            </a:r>
          </a:p>
          <a:p>
            <a:pPr marL="0" indent="0">
              <a:buNone/>
            </a:pPr>
            <a:r>
              <a:rPr lang="en-US" dirty="0" smtClean="0"/>
              <a:t>7 You sit on your .....</a:t>
            </a:r>
          </a:p>
          <a:p>
            <a:pPr marL="0" indent="0">
              <a:buNone/>
            </a:pPr>
            <a:r>
              <a:rPr lang="en-US" dirty="0" smtClean="0"/>
              <a:t>8 Your .... </a:t>
            </a:r>
            <a:r>
              <a:rPr lang="hr-HR" dirty="0" smtClean="0"/>
              <a:t>i</a:t>
            </a:r>
            <a:r>
              <a:rPr lang="en-US" dirty="0" smtClean="0"/>
              <a:t>s between your eyes and your hair.</a:t>
            </a:r>
          </a:p>
          <a:p>
            <a:pPr marL="0" indent="0">
              <a:buNone/>
            </a:pPr>
            <a:r>
              <a:rPr lang="en-US" dirty="0" smtClean="0"/>
              <a:t>9 You use your </a:t>
            </a:r>
            <a:r>
              <a:rPr lang="en-US" b="1" dirty="0" smtClean="0"/>
              <a:t>t</a:t>
            </a:r>
            <a:r>
              <a:rPr lang="en-US" dirty="0" smtClean="0"/>
              <a:t>..... </a:t>
            </a:r>
            <a:r>
              <a:rPr lang="hr-HR" dirty="0" smtClean="0"/>
              <a:t>a</a:t>
            </a:r>
            <a:r>
              <a:rPr lang="en-US" dirty="0" err="1" smtClean="0"/>
              <a:t>nd</a:t>
            </a:r>
            <a:r>
              <a:rPr lang="en-US" dirty="0" smtClean="0"/>
              <a:t> your</a:t>
            </a:r>
            <a:r>
              <a:rPr lang="en-US" b="1" dirty="0" smtClean="0"/>
              <a:t> l</a:t>
            </a:r>
            <a:r>
              <a:rPr lang="en-US" dirty="0" smtClean="0"/>
              <a:t>..... </a:t>
            </a:r>
            <a:r>
              <a:rPr lang="hr-HR" dirty="0" smtClean="0"/>
              <a:t>w</a:t>
            </a:r>
            <a:r>
              <a:rPr lang="en-US" dirty="0" smtClean="0"/>
              <a:t>hen you speak.</a:t>
            </a:r>
          </a:p>
          <a:p>
            <a:pPr marL="0" indent="0">
              <a:buNone/>
            </a:pPr>
            <a:r>
              <a:rPr lang="en-US" dirty="0" smtClean="0"/>
              <a:t>10 Your tongue is in your.....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548680"/>
            <a:ext cx="4392488" cy="60486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11 Your ..... </a:t>
            </a:r>
            <a:r>
              <a:rPr lang="hr-HR" dirty="0" smtClean="0"/>
              <a:t>a</a:t>
            </a:r>
            <a:r>
              <a:rPr lang="en-US" dirty="0" smtClean="0"/>
              <a:t>re around your mouth.</a:t>
            </a:r>
          </a:p>
          <a:p>
            <a:pPr marL="0" indent="0">
              <a:buNone/>
            </a:pPr>
            <a:r>
              <a:rPr lang="en-US" dirty="0" smtClean="0"/>
              <a:t>12 On each hand you’ve got four...... and </a:t>
            </a:r>
            <a:r>
              <a:rPr lang="hr-HR" dirty="0" smtClean="0"/>
              <a:t>one</a:t>
            </a:r>
            <a:r>
              <a:rPr lang="en-US" dirty="0" smtClean="0"/>
              <a:t> .......</a:t>
            </a:r>
          </a:p>
          <a:p>
            <a:pPr marL="0" indent="0">
              <a:buNone/>
            </a:pPr>
            <a:r>
              <a:rPr lang="en-US" dirty="0" smtClean="0"/>
              <a:t>13 The inside part of your hand is your......</a:t>
            </a:r>
          </a:p>
          <a:p>
            <a:pPr marL="0" indent="0">
              <a:buNone/>
            </a:pPr>
            <a:r>
              <a:rPr lang="en-US" dirty="0" smtClean="0"/>
              <a:t>14 Your ...... </a:t>
            </a:r>
            <a:r>
              <a:rPr lang="hr-HR" dirty="0" smtClean="0"/>
              <a:t>i</a:t>
            </a:r>
            <a:r>
              <a:rPr lang="en-US" dirty="0" smtClean="0"/>
              <a:t>s where your hand bends.</a:t>
            </a:r>
          </a:p>
          <a:p>
            <a:pPr marL="0" indent="0">
              <a:buNone/>
            </a:pPr>
            <a:r>
              <a:rPr lang="en-US" dirty="0" smtClean="0"/>
              <a:t>15 The top front part of your body is your....</a:t>
            </a:r>
          </a:p>
          <a:p>
            <a:pPr marL="0" indent="0">
              <a:buNone/>
            </a:pPr>
            <a:r>
              <a:rPr lang="en-US" dirty="0" smtClean="0"/>
              <a:t>16 Your ..... </a:t>
            </a:r>
            <a:r>
              <a:rPr lang="hr-HR" dirty="0" smtClean="0"/>
              <a:t>i</a:t>
            </a:r>
            <a:r>
              <a:rPr lang="en-US" dirty="0" smtClean="0"/>
              <a:t>s between your head and your chest.</a:t>
            </a:r>
          </a:p>
          <a:p>
            <a:pPr marL="0" indent="0">
              <a:buNone/>
            </a:pPr>
            <a:r>
              <a:rPr lang="en-US" dirty="0" smtClean="0"/>
              <a:t>17 The front of your neck is your.....</a:t>
            </a:r>
          </a:p>
          <a:p>
            <a:pPr marL="0" indent="0">
              <a:buNone/>
            </a:pPr>
            <a:r>
              <a:rPr lang="en-US" dirty="0" smtClean="0"/>
              <a:t>18 Your..... </a:t>
            </a:r>
            <a:r>
              <a:rPr lang="hr-HR" dirty="0" smtClean="0"/>
              <a:t>i</a:t>
            </a:r>
            <a:r>
              <a:rPr lang="en-US" dirty="0" smtClean="0"/>
              <a:t>s in the middle of your arm.</a:t>
            </a:r>
          </a:p>
          <a:p>
            <a:pPr marL="0" indent="0">
              <a:buNone/>
            </a:pPr>
            <a:r>
              <a:rPr lang="en-US" dirty="0" smtClean="0"/>
              <a:t>19 Your.....is between your arm and neck.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2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597666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 heel</a:t>
            </a:r>
          </a:p>
          <a:p>
            <a:pPr marL="0" indent="0">
              <a:buNone/>
            </a:pPr>
            <a:r>
              <a:rPr lang="en-US" dirty="0" smtClean="0"/>
              <a:t>2 ankle</a:t>
            </a:r>
          </a:p>
          <a:p>
            <a:pPr marL="0" indent="0">
              <a:buNone/>
            </a:pPr>
            <a:r>
              <a:rPr lang="en-US" dirty="0" smtClean="0"/>
              <a:t>3 thigh</a:t>
            </a:r>
          </a:p>
          <a:p>
            <a:pPr marL="0" indent="0">
              <a:buNone/>
            </a:pPr>
            <a:r>
              <a:rPr lang="en-US" dirty="0" smtClean="0"/>
              <a:t>4 calf</a:t>
            </a:r>
          </a:p>
          <a:p>
            <a:pPr marL="0" indent="0">
              <a:buNone/>
            </a:pPr>
            <a:r>
              <a:rPr lang="en-US" dirty="0" smtClean="0"/>
              <a:t>5 shin</a:t>
            </a:r>
          </a:p>
          <a:p>
            <a:pPr marL="0" indent="0">
              <a:buNone/>
            </a:pPr>
            <a:r>
              <a:rPr lang="en-US" dirty="0" smtClean="0"/>
              <a:t>6 knee</a:t>
            </a:r>
          </a:p>
          <a:p>
            <a:pPr marL="0" indent="0">
              <a:buNone/>
            </a:pPr>
            <a:r>
              <a:rPr lang="en-US" dirty="0" smtClean="0"/>
              <a:t>7 bottom</a:t>
            </a:r>
          </a:p>
          <a:p>
            <a:pPr marL="0" indent="0">
              <a:buNone/>
            </a:pPr>
            <a:r>
              <a:rPr lang="en-US" dirty="0" smtClean="0"/>
              <a:t>8 forehead</a:t>
            </a:r>
          </a:p>
          <a:p>
            <a:pPr marL="0" indent="0">
              <a:buNone/>
            </a:pPr>
            <a:r>
              <a:rPr lang="en-US" dirty="0" smtClean="0"/>
              <a:t>9 tongue ... lips</a:t>
            </a:r>
          </a:p>
          <a:p>
            <a:pPr marL="0" indent="0">
              <a:buNone/>
            </a:pPr>
            <a:r>
              <a:rPr lang="en-US" dirty="0" smtClean="0"/>
              <a:t>10 mouth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92696"/>
            <a:ext cx="4038600" cy="590465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11 lips</a:t>
            </a:r>
          </a:p>
          <a:p>
            <a:pPr marL="0" indent="0">
              <a:buNone/>
            </a:pPr>
            <a:r>
              <a:rPr lang="en-US" dirty="0" smtClean="0"/>
              <a:t>12 fingers... thumb</a:t>
            </a:r>
          </a:p>
          <a:p>
            <a:pPr marL="0" indent="0">
              <a:buNone/>
            </a:pPr>
            <a:r>
              <a:rPr lang="en-US" dirty="0" smtClean="0"/>
              <a:t>13 palm</a:t>
            </a:r>
          </a:p>
          <a:p>
            <a:pPr marL="0" indent="0">
              <a:buNone/>
            </a:pPr>
            <a:r>
              <a:rPr lang="en-US" dirty="0" smtClean="0"/>
              <a:t>14 wrist</a:t>
            </a:r>
          </a:p>
          <a:p>
            <a:pPr marL="0" indent="0">
              <a:buNone/>
            </a:pPr>
            <a:r>
              <a:rPr lang="en-US" dirty="0" smtClean="0"/>
              <a:t>15 chest</a:t>
            </a:r>
          </a:p>
          <a:p>
            <a:pPr marL="0" indent="0">
              <a:buNone/>
            </a:pPr>
            <a:r>
              <a:rPr lang="en-US" dirty="0" smtClean="0"/>
              <a:t>16 neck</a:t>
            </a:r>
          </a:p>
          <a:p>
            <a:pPr marL="0" indent="0">
              <a:buNone/>
            </a:pPr>
            <a:r>
              <a:rPr lang="en-US" dirty="0" smtClean="0"/>
              <a:t>17 throat</a:t>
            </a:r>
          </a:p>
          <a:p>
            <a:pPr marL="0" indent="0">
              <a:buNone/>
            </a:pPr>
            <a:r>
              <a:rPr lang="en-US" dirty="0" smtClean="0"/>
              <a:t>18 elbow</a:t>
            </a:r>
          </a:p>
          <a:p>
            <a:pPr marL="0" indent="0">
              <a:buNone/>
            </a:pPr>
            <a:r>
              <a:rPr lang="en-US" dirty="0" smtClean="0"/>
              <a:t>19 shoulder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1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and your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692696"/>
            <a:ext cx="4824536" cy="59046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People who do exercises are </a:t>
            </a:r>
            <a:r>
              <a:rPr lang="en-US" b="1" dirty="0" smtClean="0"/>
              <a:t>fit.</a:t>
            </a:r>
          </a:p>
          <a:p>
            <a:pPr marL="0" indent="0">
              <a:buNone/>
            </a:pPr>
            <a:r>
              <a:rPr lang="en-US" b="1" dirty="0" smtClean="0"/>
              <a:t>fit </a:t>
            </a:r>
            <a:r>
              <a:rPr lang="en-US" dirty="0" smtClean="0"/>
              <a:t>/</a:t>
            </a:r>
            <a:r>
              <a:rPr lang="en-US" dirty="0" err="1" smtClean="0"/>
              <a:t>fɪt</a:t>
            </a:r>
            <a:r>
              <a:rPr lang="en-US" dirty="0" smtClean="0"/>
              <a:t>/ healthy and strong</a:t>
            </a:r>
          </a:p>
          <a:p>
            <a:pPr marL="0" indent="0">
              <a:buNone/>
            </a:pPr>
            <a:r>
              <a:rPr lang="en-US" dirty="0" smtClean="0"/>
              <a:t>You don’t have to do </a:t>
            </a:r>
            <a:r>
              <a:rPr lang="en-US" b="1" dirty="0" smtClean="0"/>
              <a:t>strenuous </a:t>
            </a:r>
            <a:r>
              <a:rPr lang="en-US" dirty="0" smtClean="0"/>
              <a:t>exercise.</a:t>
            </a:r>
          </a:p>
          <a:p>
            <a:pPr marL="0" indent="0">
              <a:buNone/>
            </a:pPr>
            <a:r>
              <a:rPr lang="en-US" b="1" dirty="0" smtClean="0"/>
              <a:t>strenuous  </a:t>
            </a:r>
            <a:r>
              <a:rPr lang="en-US" dirty="0" smtClean="0"/>
              <a:t>/ˈ</a:t>
            </a:r>
            <a:r>
              <a:rPr lang="en-US" dirty="0" err="1" smtClean="0"/>
              <a:t>strenjuəs</a:t>
            </a:r>
            <a:r>
              <a:rPr lang="en-US" dirty="0" smtClean="0"/>
              <a:t>/ hard </a:t>
            </a:r>
            <a:r>
              <a:rPr lang="hr-HR" dirty="0" smtClean="0"/>
              <a:t>(iscrpljujuće)</a:t>
            </a:r>
          </a:p>
          <a:p>
            <a:pPr marL="0" indent="0">
              <a:buNone/>
            </a:pPr>
            <a:r>
              <a:rPr lang="en-US" b="1" dirty="0" smtClean="0"/>
              <a:t>Fill</a:t>
            </a:r>
            <a:r>
              <a:rPr lang="en-US" dirty="0" smtClean="0"/>
              <a:t> yourself </a:t>
            </a:r>
            <a:r>
              <a:rPr lang="en-US" b="1" dirty="0" smtClean="0"/>
              <a:t>up</a:t>
            </a:r>
            <a:r>
              <a:rPr lang="en-US" dirty="0" smtClean="0"/>
              <a:t> with healthy food.</a:t>
            </a:r>
          </a:p>
          <a:p>
            <a:pPr marL="0" indent="0">
              <a:buNone/>
            </a:pPr>
            <a:r>
              <a:rPr lang="en-US" b="1" dirty="0" smtClean="0"/>
              <a:t>fill up – </a:t>
            </a:r>
            <a:r>
              <a:rPr lang="en-US" dirty="0" smtClean="0"/>
              <a:t>eat</a:t>
            </a:r>
          </a:p>
          <a:p>
            <a:pPr marL="0" indent="0">
              <a:buNone/>
            </a:pPr>
            <a:r>
              <a:rPr lang="en-US" dirty="0" smtClean="0"/>
              <a:t>People who smoke live, </a:t>
            </a:r>
            <a:r>
              <a:rPr lang="en-US" b="1" dirty="0" smtClean="0"/>
              <a:t>on</a:t>
            </a:r>
            <a:r>
              <a:rPr lang="en-US" dirty="0" smtClean="0"/>
              <a:t> </a:t>
            </a:r>
            <a:r>
              <a:rPr lang="en-US" b="1" dirty="0" smtClean="0"/>
              <a:t>average</a:t>
            </a:r>
            <a:r>
              <a:rPr lang="en-US" dirty="0" smtClean="0"/>
              <a:t> 10 years less than smokers.</a:t>
            </a:r>
          </a:p>
          <a:p>
            <a:pPr marL="0" indent="0">
              <a:buNone/>
            </a:pPr>
            <a:r>
              <a:rPr lang="en-US" b="1" dirty="0" smtClean="0"/>
              <a:t>on average </a:t>
            </a:r>
            <a:r>
              <a:rPr lang="en-US" dirty="0" smtClean="0"/>
              <a:t>/ˈ</a:t>
            </a:r>
            <a:r>
              <a:rPr lang="en-US" dirty="0" err="1" smtClean="0"/>
              <a:t>ævərɪdʒ</a:t>
            </a:r>
            <a:r>
              <a:rPr lang="hr-HR" dirty="0" smtClean="0"/>
              <a:t>/ </a:t>
            </a:r>
            <a:r>
              <a:rPr lang="hr-HR" b="1" dirty="0" smtClean="0"/>
              <a:t> </a:t>
            </a:r>
            <a:r>
              <a:rPr lang="hr-HR" dirty="0" smtClean="0"/>
              <a:t>u prosjeku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irc_mi" descr="Slikovni rezultat za to be fit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92696"/>
            <a:ext cx="2228056" cy="1947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Slikovni rezultat za fill up meani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933056"/>
            <a:ext cx="2375669" cy="14032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14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514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Fill in the blanks.</vt:lpstr>
      <vt:lpstr>Answers</vt:lpstr>
      <vt:lpstr>You and your body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parts</dc:title>
  <dc:creator>Nina</dc:creator>
  <cp:lastModifiedBy>Nina</cp:lastModifiedBy>
  <cp:revision>28</cp:revision>
  <dcterms:created xsi:type="dcterms:W3CDTF">2016-11-20T09:29:13Z</dcterms:created>
  <dcterms:modified xsi:type="dcterms:W3CDTF">2016-11-20T18:18:47Z</dcterms:modified>
</cp:coreProperties>
</file>