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541" y="-9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39617-ED66-4A43-B6BC-D5C8CA1CB3F9}" type="datetimeFigureOut">
              <a:rPr lang="en-GB" smtClean="0"/>
              <a:t>09/02/2017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27E7E-A194-48F1-A298-9979A7CF41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0321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39617-ED66-4A43-B6BC-D5C8CA1CB3F9}" type="datetimeFigureOut">
              <a:rPr lang="en-GB" smtClean="0"/>
              <a:t>09/02/2017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27E7E-A194-48F1-A298-9979A7CF41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5070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39617-ED66-4A43-B6BC-D5C8CA1CB3F9}" type="datetimeFigureOut">
              <a:rPr lang="en-GB" smtClean="0"/>
              <a:t>09/02/2017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27E7E-A194-48F1-A298-9979A7CF41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6760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39617-ED66-4A43-B6BC-D5C8CA1CB3F9}" type="datetimeFigureOut">
              <a:rPr lang="en-GB" smtClean="0"/>
              <a:t>09/02/2017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27E7E-A194-48F1-A298-9979A7CF41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31403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39617-ED66-4A43-B6BC-D5C8CA1CB3F9}" type="datetimeFigureOut">
              <a:rPr lang="en-GB" smtClean="0"/>
              <a:t>09/02/2017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27E7E-A194-48F1-A298-9979A7CF41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6166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39617-ED66-4A43-B6BC-D5C8CA1CB3F9}" type="datetimeFigureOut">
              <a:rPr lang="en-GB" smtClean="0"/>
              <a:t>09/02/2017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27E7E-A194-48F1-A298-9979A7CF41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5794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39617-ED66-4A43-B6BC-D5C8CA1CB3F9}" type="datetimeFigureOut">
              <a:rPr lang="en-GB" smtClean="0"/>
              <a:t>09/02/2017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27E7E-A194-48F1-A298-9979A7CF41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50182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39617-ED66-4A43-B6BC-D5C8CA1CB3F9}" type="datetimeFigureOut">
              <a:rPr lang="en-GB" smtClean="0"/>
              <a:t>09/02/2017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27E7E-A194-48F1-A298-9979A7CF41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79243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39617-ED66-4A43-B6BC-D5C8CA1CB3F9}" type="datetimeFigureOut">
              <a:rPr lang="en-GB" smtClean="0"/>
              <a:t>09/02/2017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27E7E-A194-48F1-A298-9979A7CF41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68456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39617-ED66-4A43-B6BC-D5C8CA1CB3F9}" type="datetimeFigureOut">
              <a:rPr lang="en-GB" smtClean="0"/>
              <a:t>09/02/2017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27E7E-A194-48F1-A298-9979A7CF41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43618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39617-ED66-4A43-B6BC-D5C8CA1CB3F9}" type="datetimeFigureOut">
              <a:rPr lang="en-GB" smtClean="0"/>
              <a:t>09/02/2017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27E7E-A194-48F1-A298-9979A7CF41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06934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D39617-ED66-4A43-B6BC-D5C8CA1CB3F9}" type="datetimeFigureOut">
              <a:rPr lang="en-GB" smtClean="0"/>
              <a:t>09/02/2017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027E7E-A194-48F1-A298-9979A7CF41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91686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hr-HR" sz="5400" dirty="0" err="1" smtClean="0"/>
              <a:t>Agreeing</a:t>
            </a:r>
            <a:r>
              <a:rPr lang="hr-HR" sz="5400" dirty="0" smtClean="0"/>
              <a:t> </a:t>
            </a:r>
            <a:r>
              <a:rPr lang="hr-HR" sz="5400" dirty="0" err="1" smtClean="0"/>
              <a:t>and</a:t>
            </a:r>
            <a:r>
              <a:rPr lang="hr-HR" sz="5400" dirty="0" smtClean="0"/>
              <a:t> </a:t>
            </a:r>
            <a:r>
              <a:rPr lang="hr-HR" sz="5400" dirty="0" err="1" smtClean="0"/>
              <a:t>disagreeing</a:t>
            </a:r>
            <a:endParaRPr lang="en-GB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64021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Agreeing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980728"/>
            <a:ext cx="4040188" cy="1194147"/>
          </a:xfrm>
        </p:spPr>
        <p:txBody>
          <a:bodyPr>
            <a:normAutofit/>
          </a:bodyPr>
          <a:lstStyle/>
          <a:p>
            <a:r>
              <a:rPr lang="en-US" dirty="0" smtClean="0"/>
              <a:t>Positive statements: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So</a:t>
            </a:r>
            <a:r>
              <a:rPr lang="en-US" dirty="0" smtClean="0"/>
              <a:t> PV + I</a:t>
            </a:r>
            <a:r>
              <a:rPr lang="hr-HR" dirty="0" smtClean="0"/>
              <a:t>      </a:t>
            </a:r>
            <a:r>
              <a:rPr lang="en-US" dirty="0" smtClean="0"/>
              <a:t> </a:t>
            </a:r>
            <a:r>
              <a:rPr lang="en-US" sz="1800" b="0" i="1" dirty="0" smtClean="0"/>
              <a:t>(PV= positive verb)</a:t>
            </a:r>
            <a:endParaRPr lang="en-US" sz="1800" b="0" i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9512" y="2174874"/>
            <a:ext cx="4317876" cy="442247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I </a:t>
            </a:r>
            <a:r>
              <a:rPr lang="en-US" u="sng" dirty="0" smtClean="0"/>
              <a:t>have</a:t>
            </a:r>
            <a:r>
              <a:rPr lang="en-US" dirty="0" smtClean="0"/>
              <a:t> always wanted to go to Wimbledon. </a:t>
            </a:r>
            <a:endParaRPr lang="hr-HR" dirty="0" smtClean="0"/>
          </a:p>
          <a:p>
            <a:pPr marL="0" indent="0">
              <a:buNone/>
            </a:pPr>
            <a:r>
              <a:rPr lang="en-US" b="1" dirty="0" smtClean="0"/>
              <a:t>So</a:t>
            </a:r>
            <a:r>
              <a:rPr lang="en-US" u="sng" dirty="0" smtClean="0"/>
              <a:t> have </a:t>
            </a:r>
            <a:r>
              <a:rPr lang="en-US" dirty="0" smtClean="0"/>
              <a:t>I.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I </a:t>
            </a:r>
            <a:r>
              <a:rPr lang="en-US" u="sng" dirty="0" smtClean="0"/>
              <a:t>can</a:t>
            </a:r>
            <a:r>
              <a:rPr lang="en-US" dirty="0" smtClean="0"/>
              <a:t> speak Spanish. </a:t>
            </a:r>
            <a:endParaRPr lang="hr-HR" dirty="0" smtClean="0"/>
          </a:p>
          <a:p>
            <a:pPr marL="0" indent="0">
              <a:buNone/>
            </a:pPr>
            <a:r>
              <a:rPr lang="en-US" b="1" dirty="0" smtClean="0"/>
              <a:t>So</a:t>
            </a:r>
            <a:r>
              <a:rPr lang="en-US" dirty="0" smtClean="0"/>
              <a:t> </a:t>
            </a:r>
            <a:r>
              <a:rPr lang="en-US" u="sng" dirty="0" smtClean="0"/>
              <a:t>can</a:t>
            </a:r>
            <a:r>
              <a:rPr lang="en-US" dirty="0" smtClean="0"/>
              <a:t> I.</a:t>
            </a:r>
          </a:p>
          <a:p>
            <a:pPr marL="0" indent="0">
              <a:buNone/>
            </a:pPr>
            <a:r>
              <a:rPr lang="en-US" dirty="0" smtClean="0"/>
              <a:t>My brother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rgbClr val="FF0000"/>
                </a:solidFill>
              </a:rPr>
              <a:t>likes</a:t>
            </a:r>
            <a:r>
              <a:rPr lang="en-US" b="1" dirty="0" smtClean="0"/>
              <a:t> </a:t>
            </a:r>
            <a:r>
              <a:rPr lang="en-US" dirty="0" smtClean="0"/>
              <a:t>sports. </a:t>
            </a:r>
            <a:endParaRPr lang="hr-HR" dirty="0" smtClean="0"/>
          </a:p>
          <a:p>
            <a:pPr marL="0" indent="0">
              <a:buNone/>
            </a:pPr>
            <a:r>
              <a:rPr lang="en-US" b="1" dirty="0" smtClean="0"/>
              <a:t>So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FF0000"/>
                </a:solidFill>
              </a:rPr>
              <a:t>do</a:t>
            </a:r>
            <a:r>
              <a:rPr lang="en-US" dirty="0" smtClean="0"/>
              <a:t> I.</a:t>
            </a:r>
          </a:p>
          <a:p>
            <a:pPr marL="0" indent="0">
              <a:buNone/>
            </a:pPr>
            <a:r>
              <a:rPr lang="en-US" dirty="0" smtClean="0"/>
              <a:t>I </a:t>
            </a:r>
            <a:r>
              <a:rPr lang="en-US" dirty="0" smtClean="0">
                <a:solidFill>
                  <a:srgbClr val="FF0000"/>
                </a:solidFill>
              </a:rPr>
              <a:t>saw</a:t>
            </a:r>
            <a:r>
              <a:rPr lang="en-US" dirty="0" smtClean="0"/>
              <a:t> this film. </a:t>
            </a:r>
            <a:endParaRPr lang="hr-HR" dirty="0" smtClean="0"/>
          </a:p>
          <a:p>
            <a:pPr marL="0" indent="0">
              <a:buNone/>
            </a:pPr>
            <a:r>
              <a:rPr lang="en-US" b="1" dirty="0" smtClean="0"/>
              <a:t>So</a:t>
            </a:r>
            <a:r>
              <a:rPr lang="en-US" dirty="0" smtClean="0">
                <a:solidFill>
                  <a:srgbClr val="FF0000"/>
                </a:solidFill>
              </a:rPr>
              <a:t> did </a:t>
            </a:r>
            <a:r>
              <a:rPr lang="en-US" dirty="0" smtClean="0"/>
              <a:t>I.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908720"/>
            <a:ext cx="4041775" cy="1266155"/>
          </a:xfrm>
        </p:spPr>
        <p:txBody>
          <a:bodyPr>
            <a:normAutofit/>
          </a:bodyPr>
          <a:lstStyle/>
          <a:p>
            <a:r>
              <a:rPr lang="en-US" dirty="0" smtClean="0"/>
              <a:t>Negative statements: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Neither</a:t>
            </a:r>
            <a:r>
              <a:rPr lang="en-US" dirty="0" smtClean="0"/>
              <a:t> PV + I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83968" y="2174875"/>
            <a:ext cx="4752529" cy="395128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We </a:t>
            </a:r>
            <a:r>
              <a:rPr lang="en-US" u="sng" dirty="0" smtClean="0"/>
              <a:t>can’t </a:t>
            </a:r>
            <a:r>
              <a:rPr lang="en-US" dirty="0" smtClean="0"/>
              <a:t>speak German. </a:t>
            </a:r>
          </a:p>
          <a:p>
            <a:pPr marL="0" indent="0">
              <a:buNone/>
            </a:pPr>
            <a:r>
              <a:rPr lang="en-US" b="1" dirty="0" smtClean="0"/>
              <a:t>Neither</a:t>
            </a:r>
            <a:r>
              <a:rPr lang="en-US" dirty="0" smtClean="0"/>
              <a:t> </a:t>
            </a:r>
            <a:r>
              <a:rPr lang="en-US" u="sng" dirty="0" smtClean="0"/>
              <a:t>can</a:t>
            </a:r>
            <a:r>
              <a:rPr lang="en-US" dirty="0" smtClean="0"/>
              <a:t> I.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I </a:t>
            </a:r>
            <a:r>
              <a:rPr lang="en-US" u="sng" dirty="0" smtClean="0"/>
              <a:t>am not </a:t>
            </a:r>
            <a:r>
              <a:rPr lang="en-US" dirty="0" smtClean="0"/>
              <a:t>hungry. </a:t>
            </a:r>
            <a:endParaRPr lang="hr-HR" dirty="0" smtClean="0"/>
          </a:p>
          <a:p>
            <a:pPr marL="0" indent="0">
              <a:buNone/>
            </a:pPr>
            <a:r>
              <a:rPr lang="en-US" b="1" dirty="0" smtClean="0"/>
              <a:t>Neither</a:t>
            </a:r>
            <a:r>
              <a:rPr lang="en-US" u="sng" dirty="0" smtClean="0"/>
              <a:t> am </a:t>
            </a:r>
            <a:r>
              <a:rPr lang="en-US" dirty="0" smtClean="0"/>
              <a:t>I.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We  </a:t>
            </a:r>
            <a:r>
              <a:rPr lang="en-US" u="sng" dirty="0" smtClean="0"/>
              <a:t>don’t like </a:t>
            </a:r>
            <a:r>
              <a:rPr lang="en-US" dirty="0" smtClean="0"/>
              <a:t>meat. </a:t>
            </a:r>
            <a:endParaRPr lang="hr-HR" dirty="0" smtClean="0"/>
          </a:p>
          <a:p>
            <a:pPr marL="0" indent="0">
              <a:buNone/>
            </a:pPr>
            <a:r>
              <a:rPr lang="en-US" b="1" dirty="0" smtClean="0"/>
              <a:t>Neither</a:t>
            </a:r>
            <a:r>
              <a:rPr lang="en-US" b="1" u="sng" dirty="0" smtClean="0"/>
              <a:t> </a:t>
            </a:r>
            <a:r>
              <a:rPr lang="en-US" u="sng" dirty="0" smtClean="0"/>
              <a:t>do </a:t>
            </a:r>
            <a:r>
              <a:rPr lang="en-US" dirty="0" smtClean="0"/>
              <a:t>I.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We </a:t>
            </a:r>
            <a:r>
              <a:rPr lang="en-US" u="sng" dirty="0" smtClean="0"/>
              <a:t>didn’t see </a:t>
            </a:r>
            <a:r>
              <a:rPr lang="en-US" dirty="0" smtClean="0"/>
              <a:t>Tom yesterday.</a:t>
            </a:r>
          </a:p>
          <a:p>
            <a:pPr marL="0" indent="0">
              <a:buNone/>
            </a:pPr>
            <a:r>
              <a:rPr lang="en-US" b="1" dirty="0" smtClean="0"/>
              <a:t>Neither</a:t>
            </a:r>
            <a:r>
              <a:rPr lang="en-US" dirty="0" smtClean="0"/>
              <a:t> </a:t>
            </a:r>
            <a:r>
              <a:rPr lang="en-US" u="sng" dirty="0" smtClean="0"/>
              <a:t>did</a:t>
            </a:r>
            <a:r>
              <a:rPr lang="en-US" dirty="0" smtClean="0"/>
              <a:t> I.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5818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Disagreeing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836713"/>
            <a:ext cx="4040188" cy="1008112"/>
          </a:xfrm>
        </p:spPr>
        <p:txBody>
          <a:bodyPr>
            <a:normAutofit/>
          </a:bodyPr>
          <a:lstStyle/>
          <a:p>
            <a:r>
              <a:rPr lang="en-US" dirty="0" smtClean="0"/>
              <a:t>Positive statement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Oh, </a:t>
            </a:r>
            <a:r>
              <a:rPr lang="en-US" dirty="0" smtClean="0"/>
              <a:t>NV + I </a:t>
            </a:r>
            <a:r>
              <a:rPr lang="hr-HR" dirty="0" smtClean="0"/>
              <a:t>     </a:t>
            </a:r>
            <a:r>
              <a:rPr lang="en-US" sz="1600" b="0" dirty="0" smtClean="0"/>
              <a:t>(NV=negative verb</a:t>
            </a:r>
            <a:r>
              <a:rPr lang="hr-HR" sz="1600" b="0" dirty="0" smtClean="0"/>
              <a:t>)</a:t>
            </a:r>
            <a:endParaRPr lang="en-GB" sz="1600" b="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5536" y="2132856"/>
            <a:ext cx="4101852" cy="395128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I </a:t>
            </a:r>
            <a:r>
              <a:rPr lang="en-US" u="sng" dirty="0" smtClean="0"/>
              <a:t>am</a:t>
            </a:r>
            <a:r>
              <a:rPr lang="en-US" dirty="0" smtClean="0"/>
              <a:t> so tired today. </a:t>
            </a:r>
          </a:p>
          <a:p>
            <a:pPr marL="0" indent="0">
              <a:buNone/>
            </a:pPr>
            <a:r>
              <a:rPr lang="en-US" b="1" dirty="0" smtClean="0"/>
              <a:t>Oh</a:t>
            </a:r>
            <a:r>
              <a:rPr lang="en-US" dirty="0" smtClean="0"/>
              <a:t>, I </a:t>
            </a:r>
            <a:r>
              <a:rPr lang="en-US" u="sng" dirty="0" smtClean="0"/>
              <a:t>am not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I failed the test. </a:t>
            </a:r>
          </a:p>
          <a:p>
            <a:pPr marL="0" indent="0">
              <a:buNone/>
            </a:pPr>
            <a:r>
              <a:rPr lang="en-US" b="1" dirty="0" smtClean="0"/>
              <a:t>Oh</a:t>
            </a:r>
            <a:r>
              <a:rPr lang="en-US" dirty="0" smtClean="0"/>
              <a:t>, I </a:t>
            </a:r>
            <a:r>
              <a:rPr lang="en-US" u="sng" dirty="0" smtClean="0"/>
              <a:t>didn’t.</a:t>
            </a:r>
          </a:p>
          <a:p>
            <a:pPr marL="0" indent="0">
              <a:buNone/>
            </a:pPr>
            <a:endParaRPr lang="en-US" u="sng" dirty="0" smtClean="0"/>
          </a:p>
          <a:p>
            <a:pPr marL="0" indent="0">
              <a:buNone/>
            </a:pPr>
            <a:r>
              <a:rPr lang="en-US" dirty="0" smtClean="0"/>
              <a:t>I </a:t>
            </a:r>
            <a:r>
              <a:rPr lang="en-US" u="sng" dirty="0" smtClean="0"/>
              <a:t>eat</a:t>
            </a:r>
            <a:r>
              <a:rPr lang="en-US" dirty="0" smtClean="0"/>
              <a:t> a lot of sweets.</a:t>
            </a:r>
          </a:p>
          <a:p>
            <a:pPr marL="0" indent="0">
              <a:buNone/>
            </a:pPr>
            <a:r>
              <a:rPr lang="en-US" b="1" dirty="0" smtClean="0"/>
              <a:t>Oh, </a:t>
            </a:r>
            <a:r>
              <a:rPr lang="en-US" dirty="0" smtClean="0"/>
              <a:t>I </a:t>
            </a:r>
            <a:r>
              <a:rPr lang="en-US" u="sng" dirty="0" smtClean="0"/>
              <a:t>don’t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908721"/>
            <a:ext cx="4041775" cy="936104"/>
          </a:xfrm>
        </p:spPr>
        <p:txBody>
          <a:bodyPr>
            <a:normAutofit/>
          </a:bodyPr>
          <a:lstStyle/>
          <a:p>
            <a:r>
              <a:rPr lang="en-US" dirty="0" smtClean="0"/>
              <a:t>Negative statement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Oh</a:t>
            </a:r>
            <a:r>
              <a:rPr lang="en-US" dirty="0" smtClean="0"/>
              <a:t>, PV + I </a:t>
            </a:r>
            <a:r>
              <a:rPr lang="hr-HR" dirty="0" smtClean="0"/>
              <a:t>      </a:t>
            </a:r>
            <a:r>
              <a:rPr lang="en-US" sz="1600" b="0" dirty="0" smtClean="0"/>
              <a:t>(PV=positive verb)</a:t>
            </a:r>
            <a:endParaRPr lang="en-US" sz="1600" b="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I’</a:t>
            </a:r>
            <a:r>
              <a:rPr lang="en-US" u="sng" dirty="0" smtClean="0"/>
              <a:t>m not </a:t>
            </a:r>
            <a:r>
              <a:rPr lang="en-US" dirty="0" smtClean="0"/>
              <a:t>going to the cinema.</a:t>
            </a:r>
          </a:p>
          <a:p>
            <a:pPr marL="0" indent="0">
              <a:buNone/>
            </a:pPr>
            <a:r>
              <a:rPr lang="en-US" b="1" dirty="0" smtClean="0"/>
              <a:t>Oh</a:t>
            </a:r>
            <a:r>
              <a:rPr lang="en-US" dirty="0" smtClean="0"/>
              <a:t>, I </a:t>
            </a:r>
            <a:r>
              <a:rPr lang="en-US" u="sng" dirty="0" smtClean="0"/>
              <a:t>am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I </a:t>
            </a:r>
            <a:r>
              <a:rPr lang="en-US" u="sng" dirty="0" smtClean="0"/>
              <a:t>don’t</a:t>
            </a:r>
            <a:r>
              <a:rPr lang="en-US" dirty="0" smtClean="0"/>
              <a:t> like milk.</a:t>
            </a:r>
          </a:p>
          <a:p>
            <a:pPr marL="0" indent="0">
              <a:buNone/>
            </a:pPr>
            <a:r>
              <a:rPr lang="en-US" b="1" dirty="0" smtClean="0"/>
              <a:t>Oh, </a:t>
            </a:r>
            <a:r>
              <a:rPr lang="en-US" dirty="0" smtClean="0"/>
              <a:t>I </a:t>
            </a:r>
            <a:r>
              <a:rPr lang="en-US" u="sng" dirty="0" smtClean="0"/>
              <a:t>do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I </a:t>
            </a:r>
            <a:r>
              <a:rPr lang="en-US" u="sng" dirty="0" smtClean="0"/>
              <a:t>was</a:t>
            </a:r>
            <a:r>
              <a:rPr lang="hr-HR" u="sng" dirty="0" smtClean="0"/>
              <a:t>n’t</a:t>
            </a:r>
            <a:r>
              <a:rPr lang="en-US" dirty="0" smtClean="0"/>
              <a:t> ill last week.</a:t>
            </a:r>
          </a:p>
          <a:p>
            <a:pPr marL="0" indent="0">
              <a:buNone/>
            </a:pPr>
            <a:r>
              <a:rPr lang="en-US" b="1" dirty="0" smtClean="0"/>
              <a:t>Oh</a:t>
            </a:r>
            <a:r>
              <a:rPr lang="en-US" dirty="0" smtClean="0"/>
              <a:t>, I </a:t>
            </a:r>
            <a:r>
              <a:rPr lang="en-US" u="sng" dirty="0" smtClean="0"/>
              <a:t>was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4868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192</Words>
  <Application>Microsoft Office PowerPoint</Application>
  <PresentationFormat>On-screen Show (4:3)</PresentationFormat>
  <Paragraphs>47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Agreeing and disagreeing</vt:lpstr>
      <vt:lpstr>Agreeing</vt:lpstr>
      <vt:lpstr>Disagreeing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Agreeing and disagreeing</dc:title>
  <dc:creator>Nina</dc:creator>
  <cp:lastModifiedBy>Nina</cp:lastModifiedBy>
  <cp:revision>7</cp:revision>
  <dcterms:created xsi:type="dcterms:W3CDTF">2017-02-09T18:56:29Z</dcterms:created>
  <dcterms:modified xsi:type="dcterms:W3CDTF">2017-02-09T19:25:24Z</dcterms:modified>
</cp:coreProperties>
</file>