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325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B436B7-CE70-438E-A8E4-AA983CA8EFEA}" type="datetimeFigureOut">
              <a:rPr lang="en-GB" smtClean="0"/>
              <a:pPr/>
              <a:t>31/10/2017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713E216-AECA-43CA-AB96-F4FB9206B81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068960"/>
            <a:ext cx="7406640" cy="1584176"/>
          </a:xfrm>
        </p:spPr>
        <p:txBody>
          <a:bodyPr>
            <a:normAutofit/>
          </a:bodyPr>
          <a:lstStyle/>
          <a:p>
            <a:r>
              <a:rPr lang="hr-HR" sz="6600" dirty="0" err="1" smtClean="0"/>
              <a:t>The</a:t>
            </a:r>
            <a:r>
              <a:rPr lang="hr-HR" sz="6600" dirty="0" smtClean="0"/>
              <a:t> </a:t>
            </a:r>
            <a:r>
              <a:rPr lang="hr-HR" sz="6600" dirty="0" err="1" smtClean="0"/>
              <a:t>story</a:t>
            </a:r>
            <a:r>
              <a:rPr lang="hr-HR" sz="6600" dirty="0" smtClean="0"/>
              <a:t> </a:t>
            </a:r>
            <a:r>
              <a:rPr lang="hr-HR" sz="6600" dirty="0" err="1" smtClean="0"/>
              <a:t>of</a:t>
            </a:r>
            <a:r>
              <a:rPr lang="hr-HR" sz="6600" dirty="0" smtClean="0"/>
              <a:t> </a:t>
            </a:r>
            <a:r>
              <a:rPr lang="hr-HR" sz="6600" dirty="0" err="1" smtClean="0"/>
              <a:t>England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600 BC the Celts arrived to Britain from </a:t>
            </a:r>
            <a:r>
              <a:rPr lang="hr-HR" dirty="0" err="1" smtClean="0"/>
              <a:t>Belgium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il_fi" descr="http://www.uwgb.edu/dutchs/Graphics-Other/HISTSCI/Prerome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31640" y="1628800"/>
            <a:ext cx="734481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0"/>
            <a:ext cx="7715200" cy="141277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 the 1st century AD the Romans </a:t>
            </a:r>
            <a:r>
              <a:rPr lang="en-US" sz="3200" dirty="0" smtClean="0"/>
              <a:t>conquered Britain</a:t>
            </a:r>
            <a:r>
              <a:rPr lang="hr-HR" sz="3200" dirty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en-US" sz="3200" dirty="0" smtClean="0"/>
              <a:t> named it Britannia.</a:t>
            </a:r>
            <a:endParaRPr lang="en-US" sz="3200" dirty="0"/>
          </a:p>
        </p:txBody>
      </p:sp>
      <p:pic>
        <p:nvPicPr>
          <p:cNvPr id="4" name="il_fi" descr="http://www.uncp.edu/home/rwb/map-roman-1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3608" y="1556792"/>
            <a:ext cx="784887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b="1" dirty="0" err="1" smtClean="0"/>
              <a:t>The</a:t>
            </a:r>
            <a:r>
              <a:rPr lang="hr-HR" sz="3200" b="1" dirty="0" smtClean="0"/>
              <a:t> </a:t>
            </a:r>
            <a:r>
              <a:rPr lang="en-US" sz="3200" b="1" dirty="0" smtClean="0"/>
              <a:t>Angles, </a:t>
            </a:r>
            <a:r>
              <a:rPr lang="hr-HR" sz="3200" b="1" dirty="0" err="1" smtClean="0"/>
              <a:t>the</a:t>
            </a:r>
            <a:r>
              <a:rPr lang="hr-HR" sz="3200" b="1" dirty="0" smtClean="0"/>
              <a:t> </a:t>
            </a:r>
            <a:r>
              <a:rPr lang="en-US" sz="3200" b="1" dirty="0" smtClean="0"/>
              <a:t>Jutes and </a:t>
            </a:r>
            <a:r>
              <a:rPr lang="hr-HR" sz="3200" b="1" dirty="0" err="1" smtClean="0"/>
              <a:t>the</a:t>
            </a:r>
            <a:r>
              <a:rPr lang="hr-HR" sz="3200" b="1" dirty="0" smtClean="0"/>
              <a:t> </a:t>
            </a:r>
            <a:r>
              <a:rPr lang="en-US" sz="3200" b="1" dirty="0" smtClean="0"/>
              <a:t>Saxons came to Britain from the north of Germany in </a:t>
            </a:r>
            <a:r>
              <a:rPr lang="hr-HR" sz="3200" b="1" dirty="0" err="1" smtClean="0"/>
              <a:t>the</a:t>
            </a:r>
            <a:r>
              <a:rPr lang="hr-HR" sz="3200" b="1" dirty="0" smtClean="0"/>
              <a:t> 4th </a:t>
            </a:r>
            <a:r>
              <a:rPr lang="hr-HR" sz="3200" b="1" dirty="0" err="1" smtClean="0"/>
              <a:t>century</a:t>
            </a:r>
            <a:r>
              <a:rPr lang="hr-HR" sz="3200" b="1" dirty="0" smtClean="0"/>
              <a:t>.</a:t>
            </a:r>
            <a:endParaRPr lang="en-US" sz="3200" b="1" dirty="0"/>
          </a:p>
        </p:txBody>
      </p:sp>
      <p:pic>
        <p:nvPicPr>
          <p:cNvPr id="4" name="il_fi" descr="http://spa08.wikispaces.com/file/view/map.gif/95593258/map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87624" y="1772816"/>
            <a:ext cx="763284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The Vikings from Scandinavia attacked Britain in the </a:t>
            </a:r>
            <a:r>
              <a:rPr lang="hr-HR" sz="3200" b="1" dirty="0" smtClean="0"/>
              <a:t>8</a:t>
            </a:r>
            <a:r>
              <a:rPr lang="en-US" sz="3200" b="1" dirty="0" err="1" smtClean="0"/>
              <a:t>th</a:t>
            </a:r>
            <a:r>
              <a:rPr lang="en-US" sz="3200" b="1" dirty="0" smtClean="0"/>
              <a:t> century</a:t>
            </a:r>
            <a:endParaRPr lang="en-US" sz="3200" b="1" dirty="0"/>
          </a:p>
        </p:txBody>
      </p:sp>
      <p:pic>
        <p:nvPicPr>
          <p:cNvPr id="4" name="il_fi" descr="http://downloads.bbc.co.uk/rmhttp/schools/primaryhistory/images/vikings/who_were_the_vikings/vk_map_whowerethey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87624" y="1628800"/>
            <a:ext cx="777686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 Normans, the people from the north of France, started ruling England after the battle of Hastings in 1066.  William of Normandy became King William I.</a:t>
            </a:r>
            <a:endParaRPr lang="en-US" sz="2400" b="1" dirty="0"/>
          </a:p>
        </p:txBody>
      </p:sp>
      <p:pic>
        <p:nvPicPr>
          <p:cNvPr id="4" name="il_fi" descr="http://upload.wikimedia.org/wikipedia/commons/e/e7/Battle_of_Hastings_map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340768"/>
            <a:ext cx="640871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21856"/>
              </p:ext>
            </p:extLst>
          </p:nvPr>
        </p:nvGraphicFramePr>
        <p:xfrm>
          <a:off x="503040" y="188640"/>
          <a:ext cx="8640960" cy="653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1032115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INVADERS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WHEN?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WHERE</a:t>
                      </a:r>
                      <a:r>
                        <a:rPr lang="hr-HR" sz="2400" baseline="0" dirty="0" smtClean="0"/>
                        <a:t> FROM?</a:t>
                      </a:r>
                      <a:endParaRPr lang="en-GB" sz="2400" dirty="0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Celts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around 600 BC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Belgium</a:t>
                      </a:r>
                      <a:endParaRPr lang="en-GB" sz="2800" dirty="0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Romans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43 AD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 (the Roman Empire</a:t>
                      </a:r>
                      <a:r>
                        <a:rPr kumimoji="0" lang="hr-H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2800" dirty="0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kumimoji="0" lang="hr-HR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hr-HR" sz="2800" b="1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Anglo-Saxons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r-H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the </a:t>
                      </a:r>
                      <a:r>
                        <a:rPr kumimoji="0" lang="hr-H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2800" kern="1200" baseline="30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century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north of Germany</a:t>
                      </a:r>
                      <a:endParaRPr lang="en-GB" sz="2800" dirty="0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Vikings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in the 8</a:t>
                      </a:r>
                      <a:r>
                        <a:rPr lang="en-US" sz="2400" baseline="30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24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century</a:t>
                      </a:r>
                      <a:endParaRPr lang="hr-H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Denmark and Norway</a:t>
                      </a:r>
                      <a:endParaRPr lang="en-GB" sz="2800" dirty="0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Normans 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(Duke William of Normandy</a:t>
                      </a:r>
                      <a:r>
                        <a:rPr kumimoji="0" lang="hr-H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1066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Normandy (France)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51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149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The story of England</vt:lpstr>
      <vt:lpstr>In 600 BC the Celts arrived to Britain from Belgium.</vt:lpstr>
      <vt:lpstr>In the 1st century AD the Romans conquered Britain and  named it Britannia.</vt:lpstr>
      <vt:lpstr>The Angles, the Jutes and the Saxons came to Britain from the north of Germany in the 4th century.</vt:lpstr>
      <vt:lpstr>The Vikings from Scandinavia attacked Britain in the 8th century</vt:lpstr>
      <vt:lpstr>The Normans, the people from the north of France, started ruling England after the battle of Hastings in 1066.  William of Normandy became King William 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story of English</dc:title>
  <dc:creator>Nina</dc:creator>
  <cp:lastModifiedBy>Nina</cp:lastModifiedBy>
  <cp:revision>39</cp:revision>
  <dcterms:created xsi:type="dcterms:W3CDTF">2012-08-22T20:19:59Z</dcterms:created>
  <dcterms:modified xsi:type="dcterms:W3CDTF">2017-10-31T16:24:22Z</dcterms:modified>
</cp:coreProperties>
</file>