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E3B7-AB93-4C7B-BEC2-BA67DDBF252D}" type="datetimeFigureOut">
              <a:rPr lang="en-GB" smtClean="0"/>
              <a:t>24/09/2016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66BA-262D-4306-8C27-951B8C57A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743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E3B7-AB93-4C7B-BEC2-BA67DDBF252D}" type="datetimeFigureOut">
              <a:rPr lang="en-GB" smtClean="0"/>
              <a:t>24/09/2016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66BA-262D-4306-8C27-951B8C57A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844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E3B7-AB93-4C7B-BEC2-BA67DDBF252D}" type="datetimeFigureOut">
              <a:rPr lang="en-GB" smtClean="0"/>
              <a:t>24/09/2016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66BA-262D-4306-8C27-951B8C57A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990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E3B7-AB93-4C7B-BEC2-BA67DDBF252D}" type="datetimeFigureOut">
              <a:rPr lang="en-GB" smtClean="0"/>
              <a:t>24/09/2016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66BA-262D-4306-8C27-951B8C57A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726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E3B7-AB93-4C7B-BEC2-BA67DDBF252D}" type="datetimeFigureOut">
              <a:rPr lang="en-GB" smtClean="0"/>
              <a:t>24/09/2016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66BA-262D-4306-8C27-951B8C57A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034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E3B7-AB93-4C7B-BEC2-BA67DDBF252D}" type="datetimeFigureOut">
              <a:rPr lang="en-GB" smtClean="0"/>
              <a:t>24/09/2016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66BA-262D-4306-8C27-951B8C57A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83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E3B7-AB93-4C7B-BEC2-BA67DDBF252D}" type="datetimeFigureOut">
              <a:rPr lang="en-GB" smtClean="0"/>
              <a:t>24/09/2016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66BA-262D-4306-8C27-951B8C57A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53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E3B7-AB93-4C7B-BEC2-BA67DDBF252D}" type="datetimeFigureOut">
              <a:rPr lang="en-GB" smtClean="0"/>
              <a:t>24/09/2016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66BA-262D-4306-8C27-951B8C57A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184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E3B7-AB93-4C7B-BEC2-BA67DDBF252D}" type="datetimeFigureOut">
              <a:rPr lang="en-GB" smtClean="0"/>
              <a:t>24/09/2016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66BA-262D-4306-8C27-951B8C57A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873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E3B7-AB93-4C7B-BEC2-BA67DDBF252D}" type="datetimeFigureOut">
              <a:rPr lang="en-GB" smtClean="0"/>
              <a:t>24/09/2016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66BA-262D-4306-8C27-951B8C57A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9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E3B7-AB93-4C7B-BEC2-BA67DDBF252D}" type="datetimeFigureOut">
              <a:rPr lang="en-GB" smtClean="0"/>
              <a:t>24/09/2016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66BA-262D-4306-8C27-951B8C57A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045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E3B7-AB93-4C7B-BEC2-BA67DDBF252D}" type="datetimeFigureOut">
              <a:rPr lang="en-GB" smtClean="0"/>
              <a:t>24/09/2016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E66BA-262D-4306-8C27-951B8C57A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007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hr/url?sa=i&amp;rct=j&amp;q=&amp;esrc=s&amp;source=images&amp;cd=&amp;cad=rja&amp;uact=8&amp;ved=0ahUKEwjj8aqq3KfPAhUEORoKHYYuBKMQjRwIBw&amp;url=http://www.clipartpanda.com/categories/rivals-clipart&amp;psig=AFQjCNEeNpp5S1yb07y0YjMfm3lajsKyrw&amp;ust=1474796780558471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hr/url?sa=i&amp;rct=j&amp;q=&amp;esrc=s&amp;source=images&amp;cd=&amp;cad=rja&amp;uact=8&amp;ved=0ahUKEwihityZ36fPAhVD2RoKHQBLCQwQjRwIBw&amp;url=http://www.aliexpress.com/store/product/2015-New-Summer-Women-Cotton-Top-with-Cloth-Button-Female-National-Style-Linen-Retro-Shirt/1764273_32344345536.html&amp;psig=AFQjCNHfhLXtgkdpUNczwFtNrBzaEfobAw&amp;ust=1474797551360970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hyperlink" Target="http://www.google.hr/url?sa=i&amp;rct=j&amp;q=&amp;esrc=s&amp;source=images&amp;cd=&amp;cad=rja&amp;uact=8&amp;ved=0ahUKEwjtr82v36fPAhXMPRoKHYbcD6gQjRwIBw&amp;url=http://www.worldwildlife.org/stories/the-impact-of-a-cotton-t-shirt&amp;v6u=https://s-v6exp1-ds.metric.gstatic.com/gen_204?ip%3D89.164.192.62%26ts%3D1474711197035287%26auth%3Dhleopj3vrygjnighhypaz3zgw33pnb3l%26rndm%3D0.807187833084763&amp;v6s=2&amp;v6t=15534&amp;bvm=bv.133700528,d.d2s&amp;psig=AFQjCNGIrPDTf1NCqLwZAW6lonI3LrOpHA&amp;ust=147479759698767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hr/url?sa=i&amp;rct=j&amp;q=&amp;esrc=s&amp;source=images&amp;cd=&amp;cad=rja&amp;uact=8&amp;ved=0ahUKEwiqw_D24KfPAhWF0RoKHT_jDEEQjRwIBw&amp;url=http://depositphotos.com/6953752/stock-illustration-illustration-of-a-builder.html&amp;bvm=bv.133700528,d.d2s&amp;psig=AFQjCNFlRkYNzpnFLfji96cuRIn7izF3TA&amp;ust=1474798026349021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hr-HR" sz="6000" b="1" dirty="0" err="1" smtClean="0"/>
              <a:t>We</a:t>
            </a:r>
            <a:r>
              <a:rPr lang="hr-HR" sz="6000" b="1" dirty="0" smtClean="0"/>
              <a:t> </a:t>
            </a:r>
            <a:r>
              <a:rPr lang="hr-HR" sz="6000" b="1" dirty="0" err="1" smtClean="0"/>
              <a:t>used</a:t>
            </a:r>
            <a:r>
              <a:rPr lang="hr-HR" sz="6000" b="1" dirty="0" smtClean="0"/>
              <a:t> to </a:t>
            </a:r>
            <a:r>
              <a:rPr lang="hr-HR" sz="6000" b="1" dirty="0" err="1" smtClean="0"/>
              <a:t>be</a:t>
            </a:r>
            <a:r>
              <a:rPr lang="hr-HR" sz="6000" b="1" dirty="0" smtClean="0"/>
              <a:t> </a:t>
            </a:r>
            <a:r>
              <a:rPr lang="hr-HR" sz="6000" b="1" dirty="0" err="1" smtClean="0"/>
              <a:t>rivals</a:t>
            </a:r>
            <a:endParaRPr lang="hr-HR" sz="6000" b="1" dirty="0" smtClean="0"/>
          </a:p>
          <a:p>
            <a:r>
              <a:rPr lang="hr-HR" dirty="0" err="1" smtClean="0"/>
              <a:t>Vocabulary</a:t>
            </a:r>
            <a:endParaRPr lang="en-GB" dirty="0"/>
          </a:p>
        </p:txBody>
      </p:sp>
      <p:pic>
        <p:nvPicPr>
          <p:cNvPr id="4" name="irc_mi" descr="Slikovni rezultat za rivals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836712"/>
            <a:ext cx="3810000" cy="3086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5655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0648"/>
            <a:ext cx="4038600" cy="64087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They used to be </a:t>
            </a:r>
            <a:r>
              <a:rPr lang="en-US" b="1" dirty="0" smtClean="0"/>
              <a:t>rivals.</a:t>
            </a:r>
          </a:p>
          <a:p>
            <a:pPr marL="0" indent="0">
              <a:buNone/>
            </a:pPr>
            <a:r>
              <a:rPr lang="en-US" b="1" dirty="0" smtClean="0"/>
              <a:t>r</a:t>
            </a:r>
            <a:r>
              <a:rPr lang="en-US" b="1" dirty="0" smtClean="0"/>
              <a:t>ival</a:t>
            </a:r>
            <a:r>
              <a:rPr lang="en-US" b="1" dirty="0" smtClean="0"/>
              <a:t> /ˈ</a:t>
            </a:r>
            <a:r>
              <a:rPr lang="en-US" b="1" dirty="0" err="1" smtClean="0"/>
              <a:t>raɪvəl</a:t>
            </a:r>
            <a:r>
              <a:rPr lang="en-US" b="1" dirty="0" smtClean="0"/>
              <a:t>/ </a:t>
            </a:r>
            <a:r>
              <a:rPr lang="en-US" dirty="0" smtClean="0"/>
              <a:t>a person who competes in order to surpass others</a:t>
            </a:r>
          </a:p>
          <a:p>
            <a:pPr marL="0" indent="0">
              <a:buNone/>
            </a:pPr>
            <a:r>
              <a:rPr lang="en-US" dirty="0" smtClean="0"/>
              <a:t>We</a:t>
            </a:r>
            <a:r>
              <a:rPr lang="en-US" b="1" dirty="0" smtClean="0"/>
              <a:t> share </a:t>
            </a:r>
            <a:r>
              <a:rPr lang="en-US" dirty="0" smtClean="0"/>
              <a:t>one big office.</a:t>
            </a:r>
          </a:p>
          <a:p>
            <a:pPr marL="0" indent="0">
              <a:buNone/>
            </a:pPr>
            <a:r>
              <a:rPr lang="en-US" b="1" dirty="0" smtClean="0"/>
              <a:t>share /</a:t>
            </a:r>
            <a:r>
              <a:rPr lang="en-US" b="1" dirty="0" err="1" smtClean="0"/>
              <a:t>ʃeər</a:t>
            </a:r>
            <a:r>
              <a:rPr lang="en-US" b="1" dirty="0" smtClean="0"/>
              <a:t>/ </a:t>
            </a:r>
            <a:r>
              <a:rPr lang="en-US" dirty="0" smtClean="0"/>
              <a:t>to use something at the same time</a:t>
            </a:r>
          </a:p>
          <a:p>
            <a:pPr marL="0" indent="0">
              <a:buNone/>
            </a:pPr>
            <a:r>
              <a:rPr lang="en-US" dirty="0" smtClean="0"/>
              <a:t>I </a:t>
            </a:r>
            <a:r>
              <a:rPr lang="en-US" b="1" dirty="0" smtClean="0"/>
              <a:t>used to </a:t>
            </a:r>
            <a:r>
              <a:rPr lang="en-US" dirty="0" smtClean="0"/>
              <a:t>wear nice </a:t>
            </a:r>
            <a:r>
              <a:rPr lang="en-US" b="1" dirty="0" smtClean="0"/>
              <a:t>cotton tops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used to </a:t>
            </a:r>
            <a:r>
              <a:rPr lang="en-US" dirty="0" smtClean="0"/>
              <a:t>/ˈ</a:t>
            </a:r>
            <a:r>
              <a:rPr lang="en-US" dirty="0" err="1" smtClean="0"/>
              <a:t>justu</a:t>
            </a:r>
            <a:r>
              <a:rPr lang="en-US" dirty="0" smtClean="0"/>
              <a:t>/ done in the past, but no longer done</a:t>
            </a:r>
          </a:p>
          <a:p>
            <a:pPr marL="0" indent="0">
              <a:buNone/>
            </a:pPr>
            <a:r>
              <a:rPr lang="en-US" b="1" dirty="0" smtClean="0"/>
              <a:t>cotton</a:t>
            </a:r>
            <a:r>
              <a:rPr lang="en-US" dirty="0" smtClean="0"/>
              <a:t> /ˈ</a:t>
            </a:r>
            <a:r>
              <a:rPr lang="en-US" dirty="0" err="1" smtClean="0"/>
              <a:t>kɒtən</a:t>
            </a:r>
            <a:r>
              <a:rPr lang="en-US" dirty="0" smtClean="0"/>
              <a:t>/ made from the cotton plant</a:t>
            </a:r>
          </a:p>
          <a:p>
            <a:pPr marL="0" indent="0">
              <a:buNone/>
            </a:pPr>
            <a:r>
              <a:rPr lang="en-US" b="1" dirty="0" smtClean="0"/>
              <a:t>top </a:t>
            </a:r>
            <a:r>
              <a:rPr lang="en-US" dirty="0" smtClean="0"/>
              <a:t>/</a:t>
            </a:r>
            <a:r>
              <a:rPr lang="en-US" dirty="0" err="1" smtClean="0"/>
              <a:t>tɒp</a:t>
            </a:r>
            <a:r>
              <a:rPr lang="en-US" dirty="0" smtClean="0"/>
              <a:t>/ a piece of clothing  worn above the waist</a:t>
            </a:r>
            <a:endParaRPr lang="en-US" dirty="0"/>
          </a:p>
        </p:txBody>
      </p:sp>
      <p:pic>
        <p:nvPicPr>
          <p:cNvPr id="5" name="irc_mi" descr="Slikovni rezultat za a cotton top">
            <a:hlinkClick r:id="rId2"/>
          </p:cNvPr>
          <p:cNvPicPr>
            <a:picLocks noGr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789040"/>
            <a:ext cx="2232248" cy="2808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rc_mi" descr="Slikovni rezultat za a cotton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620688"/>
            <a:ext cx="3456384" cy="2520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546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640"/>
            <a:ext cx="4038600" cy="593752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She didn’t use to </a:t>
            </a:r>
            <a:r>
              <a:rPr lang="en-US" b="1" dirty="0" smtClean="0"/>
              <a:t>put</a:t>
            </a:r>
            <a:r>
              <a:rPr lang="en-US" dirty="0" smtClean="0"/>
              <a:t> things </a:t>
            </a:r>
            <a:r>
              <a:rPr lang="en-US" b="1" dirty="0" smtClean="0"/>
              <a:t>away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put away </a:t>
            </a:r>
            <a:r>
              <a:rPr lang="en-US" dirty="0" smtClean="0"/>
              <a:t>– to put something where it belongs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 used to be a </a:t>
            </a:r>
            <a:r>
              <a:rPr lang="en-US" b="1" dirty="0" smtClean="0"/>
              <a:t>builder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builder </a:t>
            </a:r>
            <a:r>
              <a:rPr lang="en-US" dirty="0" smtClean="0"/>
              <a:t>/ˈ</a:t>
            </a:r>
            <a:r>
              <a:rPr lang="en-US" dirty="0" err="1" smtClean="0"/>
              <a:t>bɪldər</a:t>
            </a:r>
            <a:r>
              <a:rPr lang="en-US" dirty="0" smtClean="0"/>
              <a:t>/ a person who makes buildings</a:t>
            </a:r>
            <a:endParaRPr lang="en-US" dirty="0"/>
          </a:p>
        </p:txBody>
      </p:sp>
      <p:pic>
        <p:nvPicPr>
          <p:cNvPr id="5" name="irc_mi" descr="Slikovni rezultat za a builder">
            <a:hlinkClick r:id="rId2"/>
          </p:cNvPr>
          <p:cNvPicPr>
            <a:picLocks noGrp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6924" y="2482437"/>
            <a:ext cx="3121152" cy="27614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2086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122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Nina</dc:creator>
  <cp:lastModifiedBy>Nina</cp:lastModifiedBy>
  <cp:revision>5</cp:revision>
  <dcterms:created xsi:type="dcterms:W3CDTF">2016-09-24T09:45:15Z</dcterms:created>
  <dcterms:modified xsi:type="dcterms:W3CDTF">2016-09-24T10:07:39Z</dcterms:modified>
</cp:coreProperties>
</file>