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5311-9E7D-4058-8BBC-21B4C5855192}" type="datetimeFigureOut">
              <a:rPr lang="en-GB" smtClean="0"/>
              <a:t>24/09/2016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C934-87D0-4FE5-92A0-C69CAD04F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619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5311-9E7D-4058-8BBC-21B4C5855192}" type="datetimeFigureOut">
              <a:rPr lang="en-GB" smtClean="0"/>
              <a:t>24/09/2016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C934-87D0-4FE5-92A0-C69CAD04F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65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5311-9E7D-4058-8BBC-21B4C5855192}" type="datetimeFigureOut">
              <a:rPr lang="en-GB" smtClean="0"/>
              <a:t>24/09/2016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C934-87D0-4FE5-92A0-C69CAD04F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77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5311-9E7D-4058-8BBC-21B4C5855192}" type="datetimeFigureOut">
              <a:rPr lang="en-GB" smtClean="0"/>
              <a:t>24/09/2016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C934-87D0-4FE5-92A0-C69CAD04F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65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5311-9E7D-4058-8BBC-21B4C5855192}" type="datetimeFigureOut">
              <a:rPr lang="en-GB" smtClean="0"/>
              <a:t>24/09/2016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C934-87D0-4FE5-92A0-C69CAD04F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87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5311-9E7D-4058-8BBC-21B4C5855192}" type="datetimeFigureOut">
              <a:rPr lang="en-GB" smtClean="0"/>
              <a:t>24/09/2016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C934-87D0-4FE5-92A0-C69CAD04F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69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5311-9E7D-4058-8BBC-21B4C5855192}" type="datetimeFigureOut">
              <a:rPr lang="en-GB" smtClean="0"/>
              <a:t>24/09/2016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C934-87D0-4FE5-92A0-C69CAD04F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20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5311-9E7D-4058-8BBC-21B4C5855192}" type="datetimeFigureOut">
              <a:rPr lang="en-GB" smtClean="0"/>
              <a:t>24/09/2016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C934-87D0-4FE5-92A0-C69CAD04F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35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5311-9E7D-4058-8BBC-21B4C5855192}" type="datetimeFigureOut">
              <a:rPr lang="en-GB" smtClean="0"/>
              <a:t>24/09/2016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C934-87D0-4FE5-92A0-C69CAD04F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573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5311-9E7D-4058-8BBC-21B4C5855192}" type="datetimeFigureOut">
              <a:rPr lang="en-GB" smtClean="0"/>
              <a:t>24/09/2016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C934-87D0-4FE5-92A0-C69CAD04F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515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5311-9E7D-4058-8BBC-21B4C5855192}" type="datetimeFigureOut">
              <a:rPr lang="en-GB" smtClean="0"/>
              <a:t>24/09/2016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C934-87D0-4FE5-92A0-C69CAD04F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43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25311-9E7D-4058-8BBC-21B4C5855192}" type="datetimeFigureOut">
              <a:rPr lang="en-GB" smtClean="0"/>
              <a:t>24/09/2016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3C934-87D0-4FE5-92A0-C69CAD04F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47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hr/url?sa=i&amp;rct=j&amp;q=&amp;esrc=s&amp;source=images&amp;cd=&amp;cad=rja&amp;uact=8&amp;ved=0ahUKEwiQzOq3iqbPAhWJ0RoKHUhNBrgQjRwIBw&amp;url=http://www.shutterstock.com/s/snow%2Bpath/search.html&amp;bvm=bv.133700528,d.d2s&amp;psig=AFQjCNGIvCa8Na9mqlvcFT_ujkIrehxqjQ&amp;ust=1474740437086848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hyperlink" Target="http://www.google.hr/url?sa=i&amp;rct=j&amp;q=&amp;esrc=s&amp;source=images&amp;cd=&amp;cad=rja&amp;uact=8&amp;ved=0ahUKEwjD85emi6bPAhWE0hoKHdkiA9EQjRwIBw&amp;url=http://kinooze.com/the-stone-age-man/&amp;bvm=bv.133700528,d.d2s&amp;psig=AFQjCNHEleV00sPMMkU_KjvSW6wo81iL9A&amp;ust=147474067544113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s://www.google.hr/url?sa=i&amp;rct=j&amp;q=&amp;esrc=s&amp;source=images&amp;cd=&amp;cad=rja&amp;uact=8&amp;ved=0ahUKEwjztNrtmKbPAhVBWRoKHVADDhAQjRwIBw&amp;url=https://www.dreamstime.com/stock-photography-corn-kernels-white-image29028192&amp;psig=AFQjCNGeLSjj40uKhjLJA8bdkSbMTf3kLg&amp;ust=1474744207315924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hr/url?sa=i&amp;rct=j&amp;q=&amp;esrc=s&amp;source=images&amp;cd=&amp;cad=rja&amp;uact=8&amp;ved=0ahUKEwjjzO-bmqbPAhWGHxoKHReVDtgQjRwIBw&amp;url=http://paleoplanet69529.yuku.com/reply/489127/Re-Copper-Battle-Axe&amp;bvm=bv.133700528,d.d2s&amp;psig=AFQjCNEbhzJDgiuueMllpw0dtAkgs6x_fA&amp;ust=1474744642455348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google.hr/url?sa=i&amp;rct=j&amp;q=&amp;esrc=s&amp;source=images&amp;cd=&amp;cad=rja&amp;uact=8&amp;ved=0ahUKEwjtweb0mabPAhVC2RoKHZF_Dx8QjRwIBw&amp;url=https://www.manchesterminerals.co.uk/acatalog/Mineral__Specimens.html&amp;bvm=bv.133700528,d.d2s&amp;psig=AFQjCNH8gxNVgViwRgll8xVi0spWKZ7RFw&amp;ust=147474460352092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hyperlink" Target="http://www.google.hr/url?sa=i&amp;rct=j&amp;q=&amp;esrc=s&amp;source=images&amp;cd=&amp;cad=rja&amp;uact=8&amp;ved=0ahUKEwjYyv_-mqbPAhUFcBoKHd6XDAIQjRwIBw&amp;url=http://clubpenguin.wikia.com/wiki/Bow_and_Arrows&amp;bvm=bv.133700528,d.d2s&amp;psig=AFQjCNGFfDVCopfvGO5suN0Ph2Ka40UiVg&amp;ust=1474744868470979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hr/url?sa=i&amp;rct=j&amp;q=&amp;esrc=s&amp;source=images&amp;cd=&amp;cad=rja&amp;uact=8&amp;ved=0ahUKEwjG1uvnnKbPAhXKzRoKHZyzCHUQjRwIBw&amp;url=http://www.moorecenter.org/nb3040-leatger-boots-shopcart&amp;bvm=bv.133700528,d.d2s&amp;psig=AFQjCNEE-xm6biZetN2ajGwNcBhkYmpIow&amp;ust=1474745379227427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google.hr/url?sa=i&amp;rct=j&amp;q=&amp;esrc=s&amp;source=images&amp;cd=&amp;cad=rja&amp;uact=8&amp;ved=0ahUKEwiygPP5m6bPAhWFthoKHR0VAioQjRwIBw&amp;url=http://donsmaps.com/otzi.html&amp;bvm=bv.133700528,d.d2s&amp;psig=AFQjCNFV4kvygpVtcXlZUgaUq0w1eS4CZg&amp;ust=147474514333876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en.wikipedia.org/wiki/File:Hausziege_04.jpg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sz="6000" b="1" dirty="0" err="1" smtClean="0"/>
              <a:t>The</a:t>
            </a:r>
            <a:r>
              <a:rPr lang="hr-HR" sz="6000" b="1" dirty="0" smtClean="0"/>
              <a:t> </a:t>
            </a:r>
            <a:r>
              <a:rPr lang="hr-HR" sz="6000" b="1" dirty="0" err="1" smtClean="0"/>
              <a:t>Iceman</a:t>
            </a:r>
            <a:endParaRPr lang="hr-HR" sz="6000" b="1" dirty="0" smtClean="0"/>
          </a:p>
          <a:p>
            <a:r>
              <a:rPr lang="hr-HR" dirty="0" err="1" smtClean="0"/>
              <a:t>Vocabulary</a:t>
            </a:r>
            <a:r>
              <a:rPr lang="hr-HR" dirty="0" smtClean="0"/>
              <a:t> </a:t>
            </a:r>
            <a:endParaRPr lang="en-GB" dirty="0"/>
          </a:p>
        </p:txBody>
      </p:sp>
      <p:pic>
        <p:nvPicPr>
          <p:cNvPr id="1026" name="Picture 2" descr="C:\Users\Nina\Desktop\mkj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1043"/>
            <a:ext cx="7999274" cy="347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4316288" cy="64807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They were walking along the </a:t>
            </a:r>
            <a:r>
              <a:rPr lang="en-US" b="1" dirty="0" smtClean="0"/>
              <a:t>path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path </a:t>
            </a:r>
            <a:r>
              <a:rPr lang="en-US" dirty="0" smtClean="0"/>
              <a:t>/</a:t>
            </a:r>
            <a:r>
              <a:rPr lang="en-US" dirty="0" err="1" smtClean="0"/>
              <a:t>pɑːθ</a:t>
            </a:r>
            <a:r>
              <a:rPr lang="en-US" dirty="0" smtClean="0"/>
              <a:t>/ a route or a track</a:t>
            </a:r>
          </a:p>
          <a:p>
            <a:pPr marL="0" indent="0">
              <a:buNone/>
            </a:pPr>
            <a:r>
              <a:rPr lang="en-US" dirty="0" smtClean="0"/>
              <a:t>They were looking at a man from the </a:t>
            </a:r>
            <a:r>
              <a:rPr lang="en-US" b="1" dirty="0" smtClean="0"/>
              <a:t>Stone Age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Stone Age </a:t>
            </a:r>
            <a:r>
              <a:rPr lang="en-US" dirty="0" smtClean="0"/>
              <a:t>/ˈ</a:t>
            </a:r>
            <a:r>
              <a:rPr lang="en-US" dirty="0" err="1" smtClean="0"/>
              <a:t>stəʊnˌeɪdʒ</a:t>
            </a:r>
            <a:r>
              <a:rPr lang="en-US" dirty="0" smtClean="0"/>
              <a:t>/ </a:t>
            </a:r>
          </a:p>
          <a:p>
            <a:pPr marL="0" indent="0">
              <a:buNone/>
            </a:pPr>
            <a:r>
              <a:rPr lang="en-US" dirty="0" smtClean="0"/>
              <a:t>the early period in human history</a:t>
            </a:r>
          </a:p>
          <a:p>
            <a:pPr marL="0" indent="0">
              <a:buNone/>
            </a:pPr>
            <a:r>
              <a:rPr lang="en-US" b="1" dirty="0" smtClean="0"/>
              <a:t>3000 BC /ˌbiːˈ</a:t>
            </a:r>
            <a:r>
              <a:rPr lang="hr-HR" b="1" dirty="0" smtClean="0"/>
              <a:t>si</a:t>
            </a:r>
            <a:r>
              <a:rPr lang="en-US" b="1" dirty="0" smtClean="0"/>
              <a:t>ː/ </a:t>
            </a:r>
            <a:r>
              <a:rPr lang="en-US" dirty="0" smtClean="0"/>
              <a:t>before Christ (before Jesus Christ was born)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038600" cy="5937523"/>
          </a:xfrm>
        </p:spPr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en-GB" dirty="0"/>
          </a:p>
        </p:txBody>
      </p:sp>
      <p:pic>
        <p:nvPicPr>
          <p:cNvPr id="5" name="irc_mi" descr="Slikovni rezultat za path in the snow in the mountains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3312368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Slikovni rezultat za the stone age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08920"/>
            <a:ext cx="3269540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037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332656"/>
            <a:ext cx="4388296" cy="579350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Scientists found </a:t>
            </a:r>
            <a:r>
              <a:rPr lang="en-US" b="1" dirty="0" smtClean="0"/>
              <a:t>pieces of corn </a:t>
            </a:r>
            <a:r>
              <a:rPr lang="en-US" dirty="0" smtClean="0"/>
              <a:t>in his clothes.</a:t>
            </a:r>
          </a:p>
          <a:p>
            <a:pPr marL="0" indent="0">
              <a:buNone/>
            </a:pPr>
            <a:r>
              <a:rPr lang="en-US" b="1" dirty="0" smtClean="0"/>
              <a:t>corn </a:t>
            </a:r>
            <a:r>
              <a:rPr lang="en-US" dirty="0" smtClean="0"/>
              <a:t>/</a:t>
            </a:r>
            <a:r>
              <a:rPr lang="en-US" dirty="0" err="1" smtClean="0"/>
              <a:t>kɔːn</a:t>
            </a:r>
            <a:r>
              <a:rPr lang="en-US" dirty="0" smtClean="0"/>
              <a:t>/ maize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Iceman was carrying a </a:t>
            </a:r>
            <a:r>
              <a:rPr lang="en-US" b="1" dirty="0" smtClean="0"/>
              <a:t>copper axe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copper</a:t>
            </a:r>
            <a:r>
              <a:rPr lang="en-US" dirty="0" smtClean="0"/>
              <a:t> / ˈ</a:t>
            </a:r>
            <a:r>
              <a:rPr lang="en-US" dirty="0" err="1" smtClean="0"/>
              <a:t>kɒpər</a:t>
            </a:r>
            <a:r>
              <a:rPr lang="en-US" dirty="0" smtClean="0"/>
              <a:t>/ a reddish brown metal</a:t>
            </a:r>
          </a:p>
          <a:p>
            <a:pPr marL="0" indent="0">
              <a:buNone/>
            </a:pPr>
            <a:r>
              <a:rPr lang="en-US" b="1" dirty="0" smtClean="0"/>
              <a:t>axe /</a:t>
            </a:r>
            <a:r>
              <a:rPr lang="en-US" b="1" dirty="0" err="1" smtClean="0"/>
              <a:t>æks</a:t>
            </a:r>
            <a:r>
              <a:rPr lang="en-US" b="1" dirty="0" smtClean="0"/>
              <a:t>/ </a:t>
            </a:r>
            <a:r>
              <a:rPr lang="en-US" dirty="0" smtClean="0"/>
              <a:t>a tool used for cutting wood</a:t>
            </a:r>
            <a:endParaRPr lang="en-US" dirty="0"/>
          </a:p>
        </p:txBody>
      </p:sp>
      <p:pic>
        <p:nvPicPr>
          <p:cNvPr id="5" name="irc_mi" descr="Slikovni rezultat za pieces of corn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2656"/>
            <a:ext cx="2694012" cy="2048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Slikovni rezultat za a copper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92896"/>
            <a:ext cx="1728192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Slikovni rezultat za a copper axe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4617"/>
            <a:ext cx="2783582" cy="2161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40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88640"/>
            <a:ext cx="4388296" cy="6480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Iceman was also carrying </a:t>
            </a:r>
            <a:r>
              <a:rPr lang="en-US" b="1" dirty="0" smtClean="0"/>
              <a:t>a bow and arrows.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He was wearing </a:t>
            </a:r>
            <a:r>
              <a:rPr lang="en-US" b="1" dirty="0" smtClean="0"/>
              <a:t>a waterproof cloak </a:t>
            </a:r>
            <a:r>
              <a:rPr lang="en-US" dirty="0" smtClean="0"/>
              <a:t>and </a:t>
            </a:r>
            <a:r>
              <a:rPr lang="en-US" b="1" dirty="0" smtClean="0"/>
              <a:t>leather boots.</a:t>
            </a:r>
          </a:p>
          <a:p>
            <a:pPr marL="0" indent="0">
              <a:buNone/>
            </a:pPr>
            <a:r>
              <a:rPr lang="en-US" b="1" dirty="0" smtClean="0"/>
              <a:t>waterproof cloak </a:t>
            </a:r>
            <a:r>
              <a:rPr lang="en-US" dirty="0" smtClean="0"/>
              <a:t>/ˈ</a:t>
            </a:r>
            <a:r>
              <a:rPr lang="en-US" dirty="0" err="1" smtClean="0"/>
              <a:t>wɔːtəpruːf</a:t>
            </a:r>
            <a:r>
              <a:rPr lang="en-US" dirty="0" smtClean="0"/>
              <a:t> ‘</a:t>
            </a:r>
            <a:r>
              <a:rPr lang="en-US" dirty="0" err="1" smtClean="0"/>
              <a:t>kləʊk</a:t>
            </a:r>
            <a:r>
              <a:rPr lang="en-US" dirty="0" smtClean="0"/>
              <a:t>/ a coat without sleeves which protects you from rain</a:t>
            </a:r>
          </a:p>
          <a:p>
            <a:pPr marL="0" indent="0">
              <a:buNone/>
            </a:pPr>
            <a:r>
              <a:rPr lang="en-US" b="1" dirty="0" smtClean="0"/>
              <a:t>leather boot </a:t>
            </a:r>
            <a:r>
              <a:rPr lang="en-US" dirty="0" smtClean="0"/>
              <a:t>/ˈ</a:t>
            </a:r>
            <a:r>
              <a:rPr lang="en-US" dirty="0" err="1" smtClean="0"/>
              <a:t>leðər</a:t>
            </a:r>
            <a:r>
              <a:rPr lang="en-US" dirty="0" smtClean="0"/>
              <a:t> ‘</a:t>
            </a:r>
            <a:r>
              <a:rPr lang="en-US" dirty="0" err="1" smtClean="0"/>
              <a:t>buːt</a:t>
            </a:r>
            <a:r>
              <a:rPr lang="en-US" dirty="0" smtClean="0"/>
              <a:t>/ shoes made of animal skin which cover the lower part of the leg </a:t>
            </a:r>
            <a:endParaRPr lang="en-US" b="1" dirty="0"/>
          </a:p>
        </p:txBody>
      </p:sp>
      <p:pic>
        <p:nvPicPr>
          <p:cNvPr id="5" name="irc_mi" descr="Slikovni rezultat za a bow and arrows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6632"/>
            <a:ext cx="1368152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Slikovni rezultat za the iceman cloak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48678"/>
            <a:ext cx="2392045" cy="374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Slikovni rezultat za leather boots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933056"/>
            <a:ext cx="1873250" cy="2089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735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8579296" cy="64087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Stone Age people were very </a:t>
            </a:r>
            <a:r>
              <a:rPr lang="en-US" b="1" dirty="0" smtClean="0"/>
              <a:t>sophisticated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sophisticated  </a:t>
            </a:r>
            <a:r>
              <a:rPr lang="en-US" dirty="0" smtClean="0"/>
              <a:t>/</a:t>
            </a:r>
            <a:r>
              <a:rPr lang="en-US" dirty="0" err="1" smtClean="0"/>
              <a:t>səˈfɪstɪkeɪtɪd</a:t>
            </a:r>
            <a:r>
              <a:rPr lang="en-US" dirty="0" smtClean="0"/>
              <a:t>/ opposite of primitive (</a:t>
            </a:r>
            <a:r>
              <a:rPr lang="en-US" dirty="0" err="1" smtClean="0"/>
              <a:t>napredan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altLang="sr-Latn-RS" b="1" dirty="0" smtClean="0"/>
              <a:t>an archaeologist </a:t>
            </a:r>
            <a:r>
              <a:rPr lang="en-US" altLang="sr-Latn-RS" dirty="0" smtClean="0"/>
              <a:t>/</a:t>
            </a:r>
            <a:r>
              <a:rPr lang="en-US" altLang="sr-Latn-RS" dirty="0" err="1" smtClean="0"/>
              <a:t>a:ki'ɔləʤist</a:t>
            </a:r>
            <a:r>
              <a:rPr lang="en-US" altLang="sr-Latn-RS" dirty="0" smtClean="0"/>
              <a:t>/  a person who studies archaeology</a:t>
            </a:r>
          </a:p>
          <a:p>
            <a:pPr marL="0" indent="0">
              <a:buNone/>
            </a:pPr>
            <a:r>
              <a:rPr lang="en-US" altLang="sr-Latn-RS" b="1" dirty="0" smtClean="0"/>
              <a:t>a goat </a:t>
            </a:r>
            <a:r>
              <a:rPr lang="en-US" altLang="sr-Latn-RS" dirty="0" smtClean="0"/>
              <a:t>/</a:t>
            </a:r>
            <a:r>
              <a:rPr lang="en-US" altLang="sr-Latn-RS" dirty="0" err="1" smtClean="0"/>
              <a:t>gəut</a:t>
            </a:r>
            <a:r>
              <a:rPr lang="en-US" altLang="sr-Latn-RS" dirty="0" smtClean="0"/>
              <a:t>/</a:t>
            </a:r>
            <a:r>
              <a:rPr lang="hr-HR" altLang="sr-Latn-RS" dirty="0" smtClean="0"/>
              <a:t> </a:t>
            </a:r>
            <a:r>
              <a:rPr lang="en-US" altLang="sr-Latn-RS" dirty="0" smtClean="0"/>
              <a:t>an </a:t>
            </a:r>
            <a:r>
              <a:rPr lang="en-US" altLang="sr-Latn-RS" dirty="0" smtClean="0"/>
              <a:t>animal similar to a sheep</a:t>
            </a:r>
            <a:endParaRPr lang="hr-HR" altLang="sr-Latn-RS" dirty="0" smtClean="0"/>
          </a:p>
          <a:p>
            <a:pPr marL="0" indent="0">
              <a:buNone/>
            </a:pPr>
            <a:endParaRPr lang="hr-HR" altLang="sr-Latn-RS" dirty="0"/>
          </a:p>
          <a:p>
            <a:pPr marL="0" indent="0">
              <a:buNone/>
            </a:pPr>
            <a:endParaRPr lang="hr-HR" altLang="sr-Latn-RS" dirty="0" smtClean="0"/>
          </a:p>
          <a:p>
            <a:pPr marL="0" indent="0">
              <a:buNone/>
            </a:pPr>
            <a:endParaRPr lang="hr-HR" altLang="sr-Latn-RS" dirty="0" smtClean="0"/>
          </a:p>
          <a:p>
            <a:pPr marL="0" indent="0">
              <a:buNone/>
            </a:pPr>
            <a:r>
              <a:rPr lang="en-US" altLang="sr-Latn-RS" b="1" dirty="0" smtClean="0"/>
              <a:t>a tool </a:t>
            </a:r>
            <a:r>
              <a:rPr lang="en-US" altLang="sr-Latn-RS" dirty="0" smtClean="0"/>
              <a:t>/</a:t>
            </a:r>
            <a:r>
              <a:rPr lang="en-US" altLang="sr-Latn-RS" dirty="0" err="1" smtClean="0"/>
              <a:t>tu:l</a:t>
            </a:r>
            <a:r>
              <a:rPr lang="en-US" altLang="sr-Latn-RS" dirty="0" smtClean="0"/>
              <a:t>/ a piece of equipment which you use to make something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Hausziege 04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04864"/>
            <a:ext cx="2095500" cy="2095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335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Describe the Iceman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1522512" cy="4525963"/>
          </a:xfrm>
        </p:spPr>
        <p:txBody>
          <a:bodyPr>
            <a:normAutofit lnSpcReduction="10000"/>
          </a:bodyPr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3968" y="705476"/>
            <a:ext cx="4752528" cy="59638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between 3350 BC and 3100 BC</a:t>
            </a:r>
          </a:p>
          <a:p>
            <a:r>
              <a:rPr lang="en-US" dirty="0" smtClean="0"/>
              <a:t>northern Italy</a:t>
            </a:r>
          </a:p>
          <a:p>
            <a:r>
              <a:rPr lang="en-US" dirty="0" smtClean="0"/>
              <a:t>46 years old</a:t>
            </a:r>
          </a:p>
          <a:p>
            <a:r>
              <a:rPr lang="en-US" dirty="0" smtClean="0"/>
              <a:t>1.6m tall</a:t>
            </a:r>
          </a:p>
          <a:p>
            <a:r>
              <a:rPr lang="en-US" dirty="0" smtClean="0"/>
              <a:t>eyes and hair</a:t>
            </a:r>
          </a:p>
          <a:p>
            <a:r>
              <a:rPr lang="en-US" dirty="0" smtClean="0"/>
              <a:t>a farmer (pieces of corn)</a:t>
            </a:r>
          </a:p>
          <a:p>
            <a:r>
              <a:rPr lang="en-US" dirty="0" smtClean="0"/>
              <a:t>a copper axe, a bow and arrows, a knife and wooden tools</a:t>
            </a:r>
          </a:p>
          <a:p>
            <a:r>
              <a:rPr lang="en-US" dirty="0" smtClean="0"/>
              <a:t>warm clothes: a waterproof cloak and leather boots</a:t>
            </a:r>
          </a:p>
          <a:p>
            <a:r>
              <a:rPr lang="en-US" dirty="0" smtClean="0"/>
              <a:t>sophisticated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Nina\Desktop\mkj12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3960440" cy="589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9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266</Words>
  <Application>Microsoft Office PowerPoint</Application>
  <PresentationFormat>On-screen Show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Describe the Iceman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Nina</dc:creator>
  <cp:lastModifiedBy>Nina</cp:lastModifiedBy>
  <cp:revision>18</cp:revision>
  <dcterms:created xsi:type="dcterms:W3CDTF">2016-09-23T17:59:41Z</dcterms:created>
  <dcterms:modified xsi:type="dcterms:W3CDTF">2016-09-24T08:53:43Z</dcterms:modified>
</cp:coreProperties>
</file>