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9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8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8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5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4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8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55B8-B145-49BA-A7BD-67EDA7F91982}" type="datetimeFigureOut">
              <a:rPr lang="en-GB" smtClean="0"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2187-57E2-4AD8-B7BD-CF7783305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5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r/url?sa=i&amp;rct=j&amp;q=&amp;esrc=s&amp;source=images&amp;cd=&amp;cad=rja&amp;uact=8&amp;ved=0ahUKEwiQ4vCdwqjPAhWCshQKHWkDDmYQjRwIBw&amp;url=https://pixabay.com/en/wood-board-structure-world-591631/&amp;bvm=bv.133700528,d.d24&amp;psig=AFQjCNGDuhZKc3-yfpMvbRH-FeSDxSzlgA&amp;ust=1474824145106570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://www.google.hr/url?sa=i&amp;rct=j&amp;q=&amp;esrc=s&amp;source=images&amp;cd=&amp;cad=rja&amp;uact=8&amp;ved=0ahUKEwiF94XUw6jPAhWL8RQKHTtnAWgQjRwIBw&amp;url=http://autocomponentsindia.com/shree-jay-jagdamba-stainless-steel-plans-expansion-in-capacity-products/&amp;bvm=bv.133700528,d.d24&amp;psig=AFQjCNGLLlAW5xn_d-2wo0bqsjrKcpBTvg&amp;ust=1474824508329658" TargetMode="External"/><Relationship Id="rId26" Type="http://schemas.openxmlformats.org/officeDocument/2006/relationships/hyperlink" Target="http://www.google.hr/url?sa=i&amp;rct=j&amp;q=&amp;esrc=s&amp;source=images&amp;cd=&amp;cad=rja&amp;uact=8&amp;ved=&amp;url=http://www.iconpng.com/icon/44581&amp;bvm=bv.133700528,d.d24&amp;psig=AFQjCNGq6reFnrtKHFntKfK6cNIinDDwhQ&amp;ust=1474824863194887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hr/url?sa=i&amp;rct=j&amp;q=&amp;esrc=s&amp;source=images&amp;cd=&amp;cad=rja&amp;uact=8&amp;ved=0ahUKEwibxqr1wqjPAhUIchQKHb_8Aj0QjRwIBw&amp;url=http://www.newclassrising.com/3-largely-ignored-reasons-why-silver-prices-will-explode-in-the-next-5-years/&amp;bvm=bv.133700528,d.d24&amp;psig=AFQjCNGQEZgcqTwmZEIQ0gKejxEybg-yjA&amp;ust=1474824328020042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2" Type="http://schemas.openxmlformats.org/officeDocument/2006/relationships/hyperlink" Target="https://www.google.hr/url?sa=i&amp;rct=j&amp;q=&amp;esrc=s&amp;source=images&amp;cd=&amp;cad=rja&amp;uact=8&amp;ved=0ahUKEwicz-KzwajPAhXGtxQKHQp-DTQQjRwIBw&amp;url=https://www.worldwildlife.org/industries/cotton&amp;psig=AFQjCNGv5fBt57lkMpNFb8LCZw9BtzMwfw&amp;ust=1474823909247886" TargetMode="External"/><Relationship Id="rId16" Type="http://schemas.openxmlformats.org/officeDocument/2006/relationships/hyperlink" Target="http://www.google.hr/url?sa=i&amp;rct=j&amp;q=&amp;esrc=s&amp;source=images&amp;cd=&amp;cad=rja&amp;uact=8&amp;ved=0ahUKEwiAsumtw6jPAhVD7BQKHVJ8CU0QjRwIBw&amp;url=http://halo.wikia.com/wiki/Iron_(Material)&amp;bvm=bv.133700528,d.d24&amp;psig=AFQjCNFpBKHxyySs1P_Ds08RcPbazcNXkw&amp;ust=1474824445445373" TargetMode="External"/><Relationship Id="rId20" Type="http://schemas.openxmlformats.org/officeDocument/2006/relationships/hyperlink" Target="https://www.google.hr/url?sa=i&amp;rct=j&amp;q=&amp;esrc=s&amp;source=images&amp;cd=&amp;cad=rja&amp;uact=8&amp;ved=0ahUKEwjAkoagxKjPAhXFtxQKHbuRDWIQjRwIBw&amp;url=https://a2ua.com/silk.html&amp;bvm=bv.133700528,d.d24&amp;psig=AFQjCNEpVEi3MAlLOrPW1PV9OGVkek4uIw&amp;ust=147482468641139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hr/url?sa=i&amp;rct=j&amp;q=&amp;esrc=s&amp;source=images&amp;cd=&amp;cad=rja&amp;uact=8&amp;ved=0ahUKEwjDxPSDwqjPAhULshQKHbESDZIQjRwIBw&amp;url=https://en.wikipedia.org/wiki/Wool&amp;bvm=bv.133700528,d.d24&amp;psig=AFQjCNGG17m3qLi2PwYUHGv9UMnyGcGa9w&amp;ust=1474824091578187" TargetMode="External"/><Relationship Id="rId11" Type="http://schemas.openxmlformats.org/officeDocument/2006/relationships/image" Target="../media/image5.jpeg"/><Relationship Id="rId24" Type="http://schemas.openxmlformats.org/officeDocument/2006/relationships/hyperlink" Target="http://www.google.hr/url?sa=i&amp;rct=j&amp;q=&amp;esrc=s&amp;source=images&amp;cd=&amp;cad=rja&amp;uact=8&amp;ved=0ahUKEwib-IzlxKjPAhXEOBQKHcFBB1wQjRwIBw&amp;url=http://www.aliexpress.com/item-img/Polyester-Mens-Tracksuit-Set-Autumn-Running-Sportwear-Sweatshirt-Sport-Suit-Men-Brand-Bodybuilding-Cloth-Cardigan-Jogger/32431650165.html&amp;bvm=bv.133700528,d.d24&amp;psig=AFQjCNF6qm5X51LsnN2avsdOCq1wdPk2Rw&amp;ust=1474824818037486" TargetMode="Externa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10" Type="http://schemas.openxmlformats.org/officeDocument/2006/relationships/hyperlink" Target="http://www.copper.co.za/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s://www.google.hr/url?sa=i&amp;rct=j&amp;q=&amp;esrc=s&amp;source=images&amp;cd=&amp;cad=rja&amp;uact=8&amp;ved=0ahUKEwjy6L70wajPAhXCVxQKHVD8B6kQjRwIBw&amp;url=https://www.123rf.com/stock-photo/granite_stone.html&amp;bvm=bv.133700528,d.d24&amp;psig=AFQjCNFt0aFhitRCRoQyi5otPFfNvEqzoA&amp;ust=1474824027521968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www.google.hr/url?sa=i&amp;rct=j&amp;q=&amp;esrc=s&amp;source=images&amp;cd=&amp;cad=rja&amp;uact=8&amp;ved=&amp;url=http://clipart.me/business-finance/gold-bullion-vector-13301&amp;bvm=bv.133700528,d.d24&amp;psig=AFQjCNG4ZtPyVG-mkWI-LVQz-FTWWJ_aAA&amp;ust=1474824366433945" TargetMode="External"/><Relationship Id="rId22" Type="http://schemas.openxmlformats.org/officeDocument/2006/relationships/hyperlink" Target="http://suzukicars.club/paper/paper-backgrounds-brown-fabric-texture-background-hd.html" TargetMode="External"/><Relationship Id="rId27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r/url?sa=i&amp;rct=j&amp;q=&amp;esrc=s&amp;source=images&amp;cd=&amp;cad=rja&amp;uact=8&amp;ved=0ahUKEwjDxPSDwqjPAhULshQKHbESDZIQjRwIBw&amp;url=https://en.wikipedia.org/wiki/Wool&amp;bvm=bv.133700528,d.d24&amp;psig=AFQjCNGG17m3qLi2PwYUHGv9UMnyGcGa9w&amp;ust=1474824091578187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hyperlink" Target="https://www.google.hr/url?sa=i&amp;rct=j&amp;q=&amp;esrc=s&amp;source=images&amp;cd=&amp;cad=rja&amp;uact=8&amp;ved=0ahUKEwicz-KzwajPAhXGtxQKHQp-DTQQjRwIBw&amp;url=https://www.worldwildlife.org/industries/cotton&amp;psig=AFQjCNGv5fBt57lkMpNFb8LCZw9BtzMwfw&amp;ust=147482390924788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hr/url?sa=i&amp;rct=j&amp;q=&amp;esrc=s&amp;source=images&amp;cd=&amp;cad=rja&amp;uact=8&amp;ved=0ahUKEwjy6L70wajPAhXCVxQKHVD8B6kQjRwIBw&amp;url=https://www.123rf.com/stock-photo/granite_stone.html&amp;bvm=bv.133700528,d.d24&amp;psig=AFQjCNFt0aFhitRCRoQyi5otPFfNvEqzoA&amp;ust=1474824027521968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14.jpeg"/><Relationship Id="rId10" Type="http://schemas.openxmlformats.org/officeDocument/2006/relationships/hyperlink" Target="https://www.google.hr/url?sa=i&amp;rct=j&amp;q=&amp;esrc=s&amp;source=images&amp;cd=&amp;cad=rja&amp;uact=8&amp;ved=0ahUKEwiQ4vCdwqjPAhWCshQKHWkDDmYQjRwIBw&amp;url=https://pixabay.com/en/wood-board-structure-world-591631/&amp;bvm=bv.133700528,d.d24&amp;psig=AFQjCNGDuhZKc3-yfpMvbRH-FeSDxSzlgA&amp;ust=1474824145106570" TargetMode="External"/><Relationship Id="rId4" Type="http://schemas.openxmlformats.org/officeDocument/2006/relationships/hyperlink" Target="https://www.google.hr/url?sa=i&amp;rct=j&amp;q=&amp;esrc=s&amp;source=images&amp;cd=&amp;cad=rja&amp;uact=8&amp;ved=0ahUKEwj59b_TwajPAhXGthQKHY1TAfIQjRwIBw&amp;url=https://www.google.hr/url?sa%3Di%26rct%3Dj%26q%3D%26esrc%3Ds%26source%3Dimages%26cd%3D%26ved%3D%26url%3Dhttps://www.qualitylogoproducts.com/custom-tshirts/hanes-beefyt-tshirt-light.htm%26bvm%3Dbv.133700528,d.d24%26psig%3DAFQjCNEJXzCzTpSFX-BMGu9eNjh9uWaCJQ%26ust%3D1474823956659566%26cad%3Drjt&amp;bvm=bv.133700528,d.d24&amp;psig=AFQjCNEJXzCzTpSFX-BMGu9eNjh9uWaCJQ&amp;ust=1474823956659566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Asumtw6jPAhVD7BQKHVJ8CU0QjRwIBw&amp;url=http://halo.wikia.com/wiki/Iron_(Material)&amp;bvm=bv.133700528,d.d24&amp;psig=AFQjCNFpBKHxyySs1P_Ds08RcPbazcNXkw&amp;ust=1474824445445373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copper.co.z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&amp;url=http://clipart.me/business-finance/gold-bullion-vector-13301&amp;bvm=bv.133700528,d.d24&amp;psig=AFQjCNG4ZtPyVG-mkWI-LVQz-FTWWJ_aAA&amp;ust=1474824366433945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hr/url?sa=i&amp;rct=j&amp;q=&amp;esrc=s&amp;source=images&amp;cd=&amp;cad=rja&amp;uact=8&amp;ved=0ahUKEwiF94XUw6jPAhWL8RQKHTtnAWgQjRwIBw&amp;url=http://autocomponentsindia.com/shree-jay-jagdamba-stainless-steel-plans-expansion-in-capacity-products/&amp;bvm=bv.133700528,d.d24&amp;psig=AFQjCNGLLlAW5xn_d-2wo0bqsjrKcpBTvg&amp;ust=1474824508329658" TargetMode="External"/><Relationship Id="rId4" Type="http://schemas.openxmlformats.org/officeDocument/2006/relationships/hyperlink" Target="http://www.google.hr/url?sa=i&amp;rct=j&amp;q=&amp;esrc=s&amp;source=images&amp;cd=&amp;cad=rja&amp;uact=8&amp;ved=0ahUKEwibxqr1wqjPAhUIchQKHb_8Aj0QjRwIBw&amp;url=http://www.newclassrising.com/3-largely-ignored-reasons-why-silver-prices-will-explode-in-the-next-5-years/&amp;bvm=bv.133700528,d.d24&amp;psig=AFQjCNGQEZgcqTwmZEIQ0gKejxEybg-yjA&amp;ust=1474824328020042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&amp;url=http://www.iconpng.com/icon/44581&amp;bvm=bv.133700528,d.d24&amp;psig=AFQjCNGq6reFnrtKHFntKfK6cNIinDDwhQ&amp;ust=1474824863194887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ww.google.hr/url?sa=i&amp;rct=j&amp;q=&amp;esrc=s&amp;source=images&amp;cd=&amp;cad=rja&amp;uact=8&amp;ved=0ahUKEwjAkoagxKjPAhXFtxQKHbuRDWIQjRwIBw&amp;url=https://a2ua.com/silk.html&amp;bvm=bv.133700528,d.d24&amp;psig=AFQjCNEpVEi3MAlLOrPW1PV9OGVkek4uIw&amp;ust=147482468641139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b-IzlxKjPAhXEOBQKHcFBB1wQjRwIBw&amp;url=http://www.aliexpress.com/item-img/Polyester-Mens-Tracksuit-Set-Autumn-Running-Sportwear-Sweatshirt-Sport-Suit-Men-Brand-Bodybuilding-Cloth-Cardigan-Jogger/32431650165.html&amp;bvm=bv.133700528,d.d24&amp;psig=AFQjCNF6qm5X51LsnN2avsdOCq1wdPk2Rw&amp;ust=1474824818037486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6.jpeg"/><Relationship Id="rId10" Type="http://schemas.openxmlformats.org/officeDocument/2006/relationships/hyperlink" Target="http://www.google.hr/url?sa=i&amp;rct=j&amp;q=&amp;esrc=s&amp;source=images&amp;cd=&amp;cad=rja&amp;uact=8&amp;ved=0ahUKEwjc26qVxajPAhUHGhQKHSLaBlsQjRwIBw&amp;url=http://www.crafthubs.com/rubber-band-streamers/34374&amp;bvm=bv.133700528,d.d24&amp;psig=AFQjCNF30G3U4vle_4JyK8693khM0V0DJA&amp;ust=1474824928714306" TargetMode="External"/><Relationship Id="rId4" Type="http://schemas.openxmlformats.org/officeDocument/2006/relationships/hyperlink" Target="http://suzukicars.club/paper/paper-backgrounds-brown-fabric-texture-background-hd.html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bzY-i2a_PAhXJNhoKHX9zCdsQjRwIBw&amp;url=http://www.sketchappsources.com/svg-resource/716-paper-plane-svg-freebie.html&amp;bvm=bv.133700528,d.d2s&amp;psig=AFQjCNFnMbAjlDx9Lc8AQYIpANWByQPoBw&amp;ust=1475070846158519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www.google.hr/url?sa=i&amp;rct=j&amp;q=&amp;esrc=s&amp;source=images&amp;cd=&amp;cad=rja&amp;uact=8&amp;ved=0ahUKEwi6kN3Nl7DPAhVMXBoKHRCMAm4QjRwIBw&amp;url=https://www.pinterest.com/explore/silk-skirt/&amp;psig=AFQjCNGuMQwzXEnKZJNa_JvmYUDYrsG95g&amp;ust=1475087576086233" TargetMode="External"/><Relationship Id="rId2" Type="http://schemas.openxmlformats.org/officeDocument/2006/relationships/hyperlink" Target="https://www.google.hr/url?sa=i&amp;rct=j&amp;q=&amp;esrc=s&amp;source=images&amp;cd=&amp;cad=rja&amp;uact=8&amp;ved=0ahUKEwimnNvo2K_PAhXGVhoKHaWRCGcQjRwIBw&amp;url=https://www.pretty-small-shoes.com/acatalog/small-size-ladies-leather-boots-size-34.html&amp;psig=AFQjCNHxdEWmCjujq5pzANNlzlNpzS1Zug&amp;ust=147507072919042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goaKK2a_PAhXIvBoKHboxD2MQjRwIBw&amp;url=http://thetab.com/uk/cambridge/2014/02/28/what-a-forking-nightmare-34084&amp;bvm=bv.133700528,d.d2s&amp;psig=AFQjCNEPblxrC-iLRXemRmNT5W1CLw1IeQ&amp;ust=1475070798145365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www.google.hr/url?sa=i&amp;rct=j&amp;q=&amp;esrc=s&amp;source=images&amp;cd=&amp;cad=rja&amp;uact=8&amp;ved=0ahUKEwi_oMDC2a_PAhWL7hoKHTKcBrgQjRwIBw&amp;url=http://www.trendhunter.com/trends/honda-motorcycle&amp;bvm=bv.133700528,d.d2s&amp;psig=AFQjCNF3pEQN2EYliHCY39XhAKP6giOH-g&amp;ust=1475070908526702" TargetMode="External"/><Relationship Id="rId4" Type="http://schemas.openxmlformats.org/officeDocument/2006/relationships/hyperlink" Target="http://www.google.hr/url?sa=i&amp;rct=j&amp;q=&amp;esrc=s&amp;source=images&amp;cd=&amp;cad=rja&amp;uact=8&amp;ved=0ahUKEwjU_O362K_PAhXCtxoKHbREBoAQjRwIBw&amp;url=http://www.polyvore.com/watches/collection?id%3D3182456&amp;psig=AFQjCNEpGaPShHftMQrMW_whM3zr6EvCIQ&amp;ust=1475070767460676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j0n5r5mLDPAhXH1BoKHV1ADsIQjRwIBw&amp;url=http://traveloven.com/top-20-ghostly-houses-standing-in-silence-around-the-world/&amp;bvm=bv.134052249,d.bGs&amp;psig=AFQjCNE-AFP74X6vIFwQfsitNiUPoAAiVw&amp;ust=1475087928704979" TargetMode="External"/><Relationship Id="rId13" Type="http://schemas.openxmlformats.org/officeDocument/2006/relationships/hyperlink" Target="http://www.google.hr/url?sa=i&amp;rct=j&amp;q=&amp;esrc=s&amp;source=images&amp;cd=&amp;cad=rja&amp;uact=8&amp;ved=0ahUKEwjUrdK_mbDPAhWBOBoKHWLlCO8QjRwIBw&amp;url=http://ironoretrader.biz/&amp;bvm=bv.134052249,d.bGs&amp;psig=AFQjCNHGdSbcEzYPnVAJgrcw9ox8uVMJGg&amp;ust=1475088089157372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hyperlink" Target="http://www.google.hr/url?sa=i&amp;rct=j&amp;q=&amp;esrc=s&amp;source=images&amp;cd=&amp;cad=rja&amp;uact=8&amp;ved=0ahUKEwjUrdK_mbDPAhWBOBoKHWLlCO8QjRwIBw&amp;url=http%3A%2F%2Fironoretrader.biz%2F&amp;bvm=bv.134052249,d.bGs&amp;psig=AFQjCNHGdSbcEzYPnVAJgrcw9ox8uVMJGg&amp;ust=1475088089157372" TargetMode="External"/><Relationship Id="rId2" Type="http://schemas.openxmlformats.org/officeDocument/2006/relationships/hyperlink" Target="https://www.google.hr/url?sa=i&amp;rct=j&amp;q=&amp;esrc=s&amp;source=images&amp;cd=&amp;cad=rja&amp;uact=8&amp;ved=0ahUKEwjz1pKymLDPAhUOahoKHUYaCgAQjRwIBw&amp;url=https://www.etsy.com/listing/227347705/vintage-copper-plate-wall-hanging&amp;bvm=bv.134052249,d.bGs&amp;psig=AFQjCNGHGWRLiNRWuF44qzH-d7FOttS0wA&amp;ust=147508778293405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hr/url?sa=i&amp;rct=j&amp;q=&amp;esrc=s&amp;source=images&amp;cd=&amp;cad=rja&amp;uact=8&amp;ved=0ahUKEwir2JbjmLDPAhXMOxoKHfW3AxcQjRwIBw&amp;url=https://www.pinterest.com/pin/298856125242914339/&amp;bvm=bv.134052249,d.bGs&amp;psig=AFQjCNFEoauVUV2-tTsg-A733CBue9U4rQ&amp;ust=1475087889624131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hyperlink" Target="https://www.google.hr/url?sa=i&amp;rct=j&amp;q=&amp;esrc=s&amp;source=images&amp;cd=&amp;cad=rja&amp;uact=8&amp;ved=0ahUKEwi3xu-WmbDPAhXBVxoKHf_dD-sQjRwIBw&amp;url=https://en.wikipedia.org/wiki/Inflatable_boat&amp;bvm=bv.134052249,d.bGs&amp;psig=AFQjCNGbavBfUGmo-JCw19Bxx3DXlX2iBw&amp;ust=1475088000224504" TargetMode="External"/><Relationship Id="rId4" Type="http://schemas.openxmlformats.org/officeDocument/2006/relationships/hyperlink" Target="https://www.google.hr/url?sa=i&amp;rct=j&amp;q=&amp;esrc=s&amp;source=images&amp;cd=&amp;cad=rja&amp;uact=8&amp;ved=0ahUKEwii6PPPmLDPAhWFyRoKHXimD-cQjRwIBw&amp;url=https://www.pinterest.com/pin/414049759464770262/&amp;bvm=bv.134052249,d.bGs&amp;psig=AFQjCNF3bIyDUHV6Qy_qWfgWjBED19qC8Q&amp;ust=1475087853851589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jjxK-hm7DPAhUF6xoKHaXJApEQjRwIBw&amp;url=http://www.jadeshop.com/html/gold_necklace.html&amp;bvm=bv.134052249,d.bGs&amp;psig=AFQjCNFvtQXGlY-39YOsdUjSTZcKFFOPpw&amp;ust=1475088563972612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hyperlink" Target="https://www.google.hr/url?sa=i&amp;rct=j&amp;q=&amp;esrc=s&amp;source=images&amp;cd=&amp;cad=rja&amp;uact=8&amp;ved=0ahUKEwiYoZ7xm7DPAhXFMhoKHQ2ZBmAQjRwIBw&amp;url=https://en.wikipedia.org/wiki/Dry_stone&amp;bvm=bv.134052249,d.bGs&amp;psig=AFQjCNGIAcvLcOYSqURyBuIcE4WzOk6BDg&amp;ust=1475088729587471" TargetMode="External"/><Relationship Id="rId2" Type="http://schemas.openxmlformats.org/officeDocument/2006/relationships/hyperlink" Target="https://www.google.hr/url?sa=i&amp;rct=j&amp;q=&amp;esrc=s&amp;source=images&amp;cd=&amp;cad=rja&amp;uact=8&amp;ved=0ahUKEwjZsZXMmrDPAhWJ2xoKHaboAeMQjRwIBw&amp;url=https://www.mrporter.com/en-us/mens/jcrew/button-down-collar-cotton-oxford-shirt/390047?ppv%3D2&amp;psig=AFQjCNEba9Sg87aWp7Sz77esdGPXhdeDmA&amp;ust=14750883845550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idrLaIm7DPAhUKfxoKHXsgD14QjRwIBw&amp;url=http://www.donsautobody1.com/3d8431-woolen-gloves-quick-shopping&amp;bvm=bv.134052249,d.bGs&amp;psig=AFQjCNFtRc8iuGYR6tEJ3X0IrPicftNz8g&amp;ust=1475088508466194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s://www.google.hr/url?sa=i&amp;rct=j&amp;q=&amp;esrc=s&amp;source=images&amp;cd=&amp;cad=rja&amp;uact=8&amp;ved=0ahUKEwiPiLvam7DPAhUCmBoKHUFACA0QjRwIBw&amp;url=https://kemalajewels.wordpress.com/2012/01/30/wire-oh-wire-wherefore-art-thou-oh-wire/&amp;bvm=bv.134052249,d.bGs&amp;psig=AFQjCNFjyva7zx3YM1nhjPqQwKaLwu-dfw&amp;ust=1475088683449884" TargetMode="External"/><Relationship Id="rId4" Type="http://schemas.openxmlformats.org/officeDocument/2006/relationships/hyperlink" Target="http://www.google.hr/url?sa=i&amp;rct=j&amp;q=&amp;esrc=s&amp;source=images&amp;cd=&amp;cad=rja&amp;uact=8&amp;ved=0ahUKEwi9vqLrmrDPAhUFOhoKHUO3CzgQjRwIBw&amp;url=http://www.uksoccershop.com/p-36187/2013-14-Napoli-Official-Polyester-Tracksuit-(White).html&amp;psig=AFQjCNGv0W8qEHoc8gzZQV8y_WXGXIEZQQ&amp;ust=1475088444838455" TargetMode="Externa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Materials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endParaRPr lang="en-GB" dirty="0"/>
          </a:p>
        </p:txBody>
      </p:sp>
      <p:pic>
        <p:nvPicPr>
          <p:cNvPr id="4" name="irc_mi" descr="Slikovni rezultat za cotton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5072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Slikovni rezultat za stone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92" y="26344"/>
            <a:ext cx="2639566" cy="16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wool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87" y="296351"/>
            <a:ext cx="1815852" cy="111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likovni rezultat za wood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4096"/>
            <a:ext cx="136815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copper">
            <a:hlinkClick r:id="rId10"/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2874264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silver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16749"/>
            <a:ext cx="2088232" cy="115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gold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2776"/>
            <a:ext cx="1906901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likovni rezultat za iron">
            <a:hlinkClick r:id="rId16" tgtFrame="&quot;_blank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71" y="3068960"/>
            <a:ext cx="211052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Slikovni rezultat za steel">
            <a:hlinkClick r:id="rId18" tgtFrame="&quot;_blank&quot;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9" y="5013176"/>
            <a:ext cx="1775009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rc_mi" descr="Slikovni rezultat za silk">
            <a:hlinkClick r:id="rId20"/>
          </p:cNvPr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1368152" cy="103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rc_mi" descr="Slikovni rezultat za leather">
            <a:hlinkClick r:id="rId22"/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25" y="4869160"/>
            <a:ext cx="144016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rc_mi" descr="Slikovni rezultat za polyester">
            <a:hlinkClick r:id="rId24"/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71" y="4725144"/>
            <a:ext cx="10420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likovni rezultat za rubber">
            <a:hlinkClick r:id="rId26" tgtFrame="&quot;_blank&quot;"/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59" y="5733256"/>
            <a:ext cx="129623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106688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cotton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wood</a:t>
            </a:r>
            <a:endParaRPr lang="en-US" dirty="0"/>
          </a:p>
        </p:txBody>
      </p:sp>
      <p:pic>
        <p:nvPicPr>
          <p:cNvPr id="5" name="irc_mi" descr="Slikovni rezultat za cotton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65" y="93663"/>
            <a:ext cx="195072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likovni rezultat za cotton t shirt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165618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stone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37" y="1556702"/>
            <a:ext cx="2639566" cy="165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wool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1815852" cy="111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likovni rezultat za wood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69160"/>
            <a:ext cx="2477867" cy="145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5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038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silver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gold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iron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steel</a:t>
            </a:r>
          </a:p>
        </p:txBody>
      </p:sp>
      <p:pic>
        <p:nvPicPr>
          <p:cNvPr id="5" name="irc_mi" descr="Slikovni rezultat za copper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75" y="188640"/>
            <a:ext cx="2874264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silv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088232" cy="115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gold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18" y="2420888"/>
            <a:ext cx="1906901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likovni rezultat za iron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98" y="3789040"/>
            <a:ext cx="211052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likovni rezultat za steel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62" y="5517232"/>
            <a:ext cx="1775009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gold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18" y="2573288"/>
            <a:ext cx="1906901" cy="108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4038600" cy="6264696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silk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leather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polyester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rubber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irc_mi" descr="Slikovni rezultat za silk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18002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leathe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115384" cy="13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polyester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51" y="3501008"/>
            <a:ext cx="1656274" cy="151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likovni rezultat za rubber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2" y="5301208"/>
            <a:ext cx="1296234" cy="10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rubber band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88" y="5180921"/>
            <a:ext cx="1500848" cy="128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Describe the pictures.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en-US" dirty="0" smtClean="0"/>
              <a:t>l</a:t>
            </a:r>
            <a:r>
              <a:rPr lang="en-US" dirty="0" smtClean="0"/>
              <a:t>eather boots</a:t>
            </a:r>
          </a:p>
          <a:p>
            <a:r>
              <a:rPr lang="en-US" dirty="0" smtClean="0"/>
              <a:t>a gold watch</a:t>
            </a:r>
          </a:p>
          <a:p>
            <a:r>
              <a:rPr lang="en-US" dirty="0" smtClean="0"/>
              <a:t>a</a:t>
            </a:r>
            <a:r>
              <a:rPr lang="en-US" dirty="0" smtClean="0"/>
              <a:t> silver fork</a:t>
            </a:r>
          </a:p>
          <a:p>
            <a:r>
              <a:rPr lang="en-US" dirty="0" smtClean="0"/>
              <a:t>a paper plane</a:t>
            </a:r>
          </a:p>
          <a:p>
            <a:r>
              <a:rPr lang="en-US" dirty="0" smtClean="0"/>
              <a:t>a</a:t>
            </a:r>
            <a:r>
              <a:rPr lang="en-US" dirty="0" smtClean="0"/>
              <a:t> steel motorbike</a:t>
            </a:r>
          </a:p>
          <a:p>
            <a:r>
              <a:rPr lang="en-US" dirty="0" smtClean="0"/>
              <a:t>a silk dress</a:t>
            </a:r>
            <a:endParaRPr lang="en-US" dirty="0"/>
          </a:p>
        </p:txBody>
      </p:sp>
      <p:pic>
        <p:nvPicPr>
          <p:cNvPr id="5" name="irc_mi" descr="Slikovni rezultat za leather boots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94421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gold watch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78" y="980728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silver fork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229"/>
            <a:ext cx="1907679" cy="158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paper plane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2207518" cy="208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steel motorbike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581128"/>
            <a:ext cx="2095078" cy="136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a silk dress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79698"/>
            <a:ext cx="1487438" cy="2317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en-US" dirty="0" smtClean="0"/>
              <a:t>a copper plate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woollen</a:t>
            </a:r>
            <a:r>
              <a:rPr lang="en-US" dirty="0" smtClean="0"/>
              <a:t> jumper</a:t>
            </a:r>
          </a:p>
          <a:p>
            <a:r>
              <a:rPr lang="en-US" dirty="0" smtClean="0"/>
              <a:t>a wooden house</a:t>
            </a:r>
          </a:p>
          <a:p>
            <a:r>
              <a:rPr lang="en-US" dirty="0" smtClean="0"/>
              <a:t>a stone house</a:t>
            </a:r>
          </a:p>
          <a:p>
            <a:r>
              <a:rPr lang="hr-HR" dirty="0"/>
              <a:t>a</a:t>
            </a:r>
            <a:r>
              <a:rPr lang="en-US" dirty="0" smtClean="0"/>
              <a:t> rubber boat</a:t>
            </a:r>
          </a:p>
          <a:p>
            <a:r>
              <a:rPr lang="en-US" dirty="0" smtClean="0"/>
              <a:t>iron ore</a:t>
            </a:r>
            <a:endParaRPr lang="en-US" dirty="0"/>
          </a:p>
        </p:txBody>
      </p:sp>
      <p:pic>
        <p:nvPicPr>
          <p:cNvPr id="5" name="irc_mi" descr="Slikovni rezultat za a copper plate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65618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a woollen jumper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172819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a wooden house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2" y="2035202"/>
            <a:ext cx="2077978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a stone house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71015"/>
            <a:ext cx="2005970" cy="143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a rubber boat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" y="3933056"/>
            <a:ext cx="207971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2" descr="Slikovni rezultat za iron ore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38100" y="-1309688"/>
            <a:ext cx="47339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rc_mi" descr="Slikovni rezultat za iron ore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48" y="3933056"/>
            <a:ext cx="223224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7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en-US" dirty="0" smtClean="0"/>
              <a:t>a cotton shirt</a:t>
            </a:r>
          </a:p>
          <a:p>
            <a:r>
              <a:rPr lang="en-US" dirty="0" smtClean="0"/>
              <a:t>a polyester track suit</a:t>
            </a:r>
          </a:p>
          <a:p>
            <a:r>
              <a:rPr lang="en-US" dirty="0" err="1" smtClean="0"/>
              <a:t>woollen</a:t>
            </a:r>
            <a:r>
              <a:rPr lang="en-US" dirty="0" smtClean="0"/>
              <a:t> gloves</a:t>
            </a:r>
          </a:p>
          <a:p>
            <a:r>
              <a:rPr lang="en-US" dirty="0" smtClean="0"/>
              <a:t>a gold necklace</a:t>
            </a:r>
          </a:p>
          <a:p>
            <a:r>
              <a:rPr lang="en-US" dirty="0" smtClean="0"/>
              <a:t>a copper wire</a:t>
            </a:r>
          </a:p>
          <a:p>
            <a:r>
              <a:rPr lang="en-US" dirty="0" smtClean="0"/>
              <a:t>a stone wall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rc_mi" descr="Slikovni rezultat za a cotton  shirt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22512" cy="144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Slikovni rezultat za a polyester tracksuit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6614"/>
            <a:ext cx="1872208" cy="194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a woolen gloves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6" y="2135628"/>
            <a:ext cx="18094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gold necklace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3" y="2204864"/>
            <a:ext cx="1284734" cy="128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a copper wire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6" y="4077072"/>
            <a:ext cx="1726694" cy="187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Slikovni rezultat za a stone wall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88" y="4058927"/>
            <a:ext cx="2602411" cy="1818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6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Materials</vt:lpstr>
      <vt:lpstr>PowerPoint Presentation</vt:lpstr>
      <vt:lpstr>PowerPoint Presentation</vt:lpstr>
      <vt:lpstr>PowerPoint Presentation</vt:lpstr>
      <vt:lpstr>Describe the pictures.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Nina</dc:creator>
  <cp:lastModifiedBy>Nina</cp:lastModifiedBy>
  <cp:revision>10</cp:revision>
  <dcterms:created xsi:type="dcterms:W3CDTF">2016-09-24T17:16:11Z</dcterms:created>
  <dcterms:modified xsi:type="dcterms:W3CDTF">2016-09-27T18:54:36Z</dcterms:modified>
</cp:coreProperties>
</file>