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1A77F-D575-4B8C-97E6-F4BAEA7C7CD3}" type="datetimeFigureOut">
              <a:rPr lang="en-GB" smtClean="0"/>
              <a:t>05/10/2016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1159-A357-41D1-9A35-6BD6F431A4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29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1A77F-D575-4B8C-97E6-F4BAEA7C7CD3}" type="datetimeFigureOut">
              <a:rPr lang="en-GB" smtClean="0"/>
              <a:t>05/10/2016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1159-A357-41D1-9A35-6BD6F431A4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21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1A77F-D575-4B8C-97E6-F4BAEA7C7CD3}" type="datetimeFigureOut">
              <a:rPr lang="en-GB" smtClean="0"/>
              <a:t>05/10/2016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1159-A357-41D1-9A35-6BD6F431A4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41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1A77F-D575-4B8C-97E6-F4BAEA7C7CD3}" type="datetimeFigureOut">
              <a:rPr lang="en-GB" smtClean="0"/>
              <a:t>05/10/2016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1159-A357-41D1-9A35-6BD6F431A4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90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1A77F-D575-4B8C-97E6-F4BAEA7C7CD3}" type="datetimeFigureOut">
              <a:rPr lang="en-GB" smtClean="0"/>
              <a:t>05/10/2016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1159-A357-41D1-9A35-6BD6F431A4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699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1A77F-D575-4B8C-97E6-F4BAEA7C7CD3}" type="datetimeFigureOut">
              <a:rPr lang="en-GB" smtClean="0"/>
              <a:t>05/10/2016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1159-A357-41D1-9A35-6BD6F431A4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7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1A77F-D575-4B8C-97E6-F4BAEA7C7CD3}" type="datetimeFigureOut">
              <a:rPr lang="en-GB" smtClean="0"/>
              <a:t>05/10/2016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1159-A357-41D1-9A35-6BD6F431A4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14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1A77F-D575-4B8C-97E6-F4BAEA7C7CD3}" type="datetimeFigureOut">
              <a:rPr lang="en-GB" smtClean="0"/>
              <a:t>05/10/2016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1159-A357-41D1-9A35-6BD6F431A4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807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1A77F-D575-4B8C-97E6-F4BAEA7C7CD3}" type="datetimeFigureOut">
              <a:rPr lang="en-GB" smtClean="0"/>
              <a:t>05/10/2016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1159-A357-41D1-9A35-6BD6F431A4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573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1A77F-D575-4B8C-97E6-F4BAEA7C7CD3}" type="datetimeFigureOut">
              <a:rPr lang="en-GB" smtClean="0"/>
              <a:t>05/10/2016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1159-A357-41D1-9A35-6BD6F431A4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4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1A77F-D575-4B8C-97E6-F4BAEA7C7CD3}" type="datetimeFigureOut">
              <a:rPr lang="en-GB" smtClean="0"/>
              <a:t>05/10/2016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1159-A357-41D1-9A35-6BD6F431A4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889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1A77F-D575-4B8C-97E6-F4BAEA7C7CD3}" type="datetimeFigureOut">
              <a:rPr lang="en-GB" smtClean="0"/>
              <a:t>05/10/2016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91159-A357-41D1-9A35-6BD6F431A4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149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www.google.hr/url?sa=i&amp;rct=j&amp;q=&amp;esrc=s&amp;source=images&amp;cd=&amp;cad=rja&amp;uact=8&amp;ved=0ahUKEwjSu8je-sPPAhVMWRQKHZVGC4IQjRwIBw&amp;url=http://www.keoneulaes.org/b2da35-plain-grey-t-shirt-fashion-women&amp;psig=AFQjCNGfZwIWv1wY4xdC3Jck8uYFouV2eg&amp;ust=1475767021222907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hr/url?sa=i&amp;rct=j&amp;q=&amp;esrc=s&amp;source=images&amp;cd=&amp;cad=rja&amp;uact=8&amp;ved=0ahUKEwifla2I-8PPAhVBsRQKHdh1DvgQjRwIBw&amp;url=http://wheretoget.it/link/345248&amp;bvm=bv.134495766,d.d24&amp;psig=AFQjCNEDbyftVa0XEB8P3l7zqt1gJwlNMA&amp;ust=1475767102118405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://www.google.hr/url?sa=i&amp;rct=j&amp;q=&amp;esrc=s&amp;source=images&amp;cd=&amp;cad=rja&amp;uact=8&amp;ved=0ahUKEwj5ueDv-sPPAhXC7xQKHflwCpwQjRwIBw&amp;url=http://www.polyvore.com/scotch_soda_flannel_shirt_with/thing?id%3D79220399&amp;bvm=bv.134495766,d.d24&amp;psig=AFQjCNGn89B1O8iY0-DFQo0g_cAL8Laecw&amp;ust=147576706190149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www.google.hr/url?sa=i&amp;rct=j&amp;q=&amp;esrc=s&amp;source=images&amp;cd=&amp;cad=rja&amp;uact=8&amp;ved=0ahUKEwiy-MPW-8PPAhVEPBQKHQ8aAVsQjRwIBw&amp;url=http://www.keoneulaes.org/ca8635-white-blouse-long-sleeve-fashion-women&amp;bvm=bv.134495766,d.d24&amp;psig=AFQjCNF_iPcV9GM02nFNRCbnM5v3Ulzpvg&amp;ust=1475767269305592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google.hr/url?sa=i&amp;rct=j&amp;q=&amp;esrc=s&amp;source=images&amp;cd=&amp;cad=rja&amp;uact=8&amp;ved=0ahUKEwiYpeGd_MPPAhVDzRQKHTpKA8kQjRwIBw&amp;url=https://wanelo.com/p/29762081/nike-club-tight-trousers-urban-outfitters&amp;bvm=bv.134495766,d.d24&amp;psig=AFQjCNEshJkKVMj64qEn963LYbjSIwB31w&amp;ust=1475767373784448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hr/url?sa=i&amp;rct=j&amp;q=&amp;esrc=s&amp;source=images&amp;cd=&amp;cad=rja&amp;uact=8&amp;ved=0ahUKEwj8wJ3u-8PPAhUEwxQKHcdZCHEQjRwIBw&amp;url=http://www.keoneulaes.org/0e9135-short-sleeve-cotton-dress-fashion-women&amp;bvm=bv.134495766,d.d24&amp;psig=AFQjCNGxm0mIkVzIwnZBuAOUqBDOQjR44g&amp;ust=147576731538032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s://www.google.hr/url?sa=i&amp;rct=j&amp;q=&amp;esrc=s&amp;source=images&amp;cd=&amp;cad=rja&amp;uact=8&amp;ved=0ahUKEwjapZX2_MPPAhXI6xQKHd95AKYQjRwIBw&amp;url=https://www.lyst.com/clothing/yang-li-flared-trousers-black-2/&amp;bvm=bv.134495766,d.d24&amp;psig=AFQjCNGZ9J05N6sodMM0MzI_6293eaRGFg&amp;ust=1475767614772516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hr/url?sa=i&amp;rct=j&amp;q=&amp;esrc=s&amp;source=images&amp;cd=&amp;cad=rja&amp;uact=8&amp;ved=0ahUKEwi5le_J_cPPAhVE7RQKHSfzCUoQjRwIBw&amp;url=http://www.jeans-and-denim.com/explanation-baggy-jeans-a-sense-of-freedom/1/y-7/&amp;bvm=bv.134495766,d.d24&amp;psig=AFQjCNEa6vPKJFVi3RJ3pWCkY7vam1FKIg&amp;ust=1475767785459947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www.google.hr/url?sa=i&amp;rct=j&amp;q=&amp;esrc=s&amp;source=images&amp;cd=&amp;cad=rja&amp;uact=8&amp;ved=0ahUKEwjuzOCM_cPPAhVHXhQKHS-hAsUQjRwIBw&amp;url=http://www.wearingsales.com/product/womens-loose-style-flared-long-pants--trousers-558.html&amp;bvm=bv.134495766,d.d24&amp;psig=AFQjCNGI0yyL-9SEIVvRoCiM9Nk-ptIGUQ&amp;ust=147576765567137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s://www.google.hr/url?sa=i&amp;rct=j&amp;q=&amp;esrc=s&amp;source=images&amp;cd=&amp;cad=rja&amp;uact=8&amp;ved=0ahUKEwjmmtaf_sPPAhVBaxQKHZY2BE0QjRwIBw&amp;url=https://www.aliexpress.com/cheap/cheap-white-high-heel-sandals.html&amp;bvm=bv.134495766,d.d24&amp;psig=AFQjCNGgqZBiGpmfl0eJYOhy196ABvn1vA&amp;ust=1475767955349037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hr/url?sa=i&amp;rct=j&amp;q=&amp;esrc=s&amp;source=images&amp;cd=&amp;cad=rja&amp;uact=8&amp;ved=0ahUKEwiK3_7M_sPPAhXKVhQKHWpfC6EQjRwIBw&amp;url=http://921.mariathundu.com/2016080211152821.html&amp;bvm=bv.134495766,d.d24&amp;psig=AFQjCNH6mK4ELx1FXH1HtsxBd5DOWReJQg&amp;ust=1475768058663307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://www.google.hr/url?sa=i&amp;rct=j&amp;q=&amp;esrc=s&amp;source=images&amp;cd=&amp;cad=rja&amp;uact=8&amp;ved=0ahUKEwjojrC4_sPPAhXI7RQKHfcgDeYQjRwIBw&amp;url=http://www.asos.com/women/shoes/flat-shoes/cat/?cid%3D6459&amp;bvm=bv.134495766,d.d24&amp;psig=AFQjCNHFVManGgNPWQVBVItShcFrDtNh3A&amp;ust=147576800781457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Describing</a:t>
            </a:r>
            <a:r>
              <a:rPr lang="hr-HR" dirty="0" smtClean="0"/>
              <a:t> </a:t>
            </a:r>
            <a:r>
              <a:rPr lang="hr-HR" dirty="0" err="1" smtClean="0"/>
              <a:t>clothes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00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5865515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plain T-shirt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checked shirt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striped pullover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irc_mi" descr="Slikovni rezultat za a plain T shirt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2656"/>
            <a:ext cx="2200300" cy="17935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Slikovni rezultat za a checked shirt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76872"/>
            <a:ext cx="1800200" cy="1872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Slikovni rezultat za a striped pullover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335" y="4437112"/>
            <a:ext cx="1827272" cy="2158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33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5865515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a long – sleeved blouse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short – sleeved dress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tight trousers</a:t>
            </a:r>
            <a:endParaRPr lang="en-US" dirty="0"/>
          </a:p>
        </p:txBody>
      </p:sp>
      <p:pic>
        <p:nvPicPr>
          <p:cNvPr id="5" name="irc_mi" descr="Slikovni rezultat za a long sleeved blouse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96" y="116632"/>
            <a:ext cx="1572796" cy="2007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Slikovni rezultat za a short sleeved dress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11" y="2204864"/>
            <a:ext cx="1656184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Slikovni rezultat za tight trousers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960" y="4725144"/>
            <a:ext cx="1684020" cy="1888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638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8640"/>
            <a:ext cx="4038600" cy="5937523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loose trousers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flared trousers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baggy jeans</a:t>
            </a:r>
            <a:endParaRPr lang="en-US" dirty="0"/>
          </a:p>
        </p:txBody>
      </p:sp>
      <p:pic>
        <p:nvPicPr>
          <p:cNvPr id="6" name="irc_mi" descr="Slikovni rezultat za flared trousers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348880"/>
            <a:ext cx="1872208" cy="1998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Slikovni rezultat za loose trousers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426" y="188640"/>
            <a:ext cx="1499389" cy="201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rc_mi" descr="Slikovni rezultat za baggy jeans">
            <a:hlinkClick r:id="rId6"/>
          </p:cNvPr>
          <p:cNvPicPr>
            <a:picLocks noGrp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902" y="4364050"/>
            <a:ext cx="2112978" cy="19452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078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038600" cy="5865515"/>
          </a:xfrm>
        </p:spPr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US" dirty="0" smtClean="0"/>
              <a:t>high – heeled sandals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flat shoes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pointed boots</a:t>
            </a:r>
            <a:endParaRPr lang="en-US" dirty="0"/>
          </a:p>
        </p:txBody>
      </p:sp>
      <p:pic>
        <p:nvPicPr>
          <p:cNvPr id="5" name="irc_mi" descr="Slikovni rezultat za high heeled sandals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1882552" cy="1714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mi" descr="Slikovni rezultat za flat shoes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310" y="1916832"/>
            <a:ext cx="2162613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Slikovni rezultat za pointed boots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687" y="4587899"/>
            <a:ext cx="2786246" cy="2302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830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38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Describing clothes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clothes</dc:title>
  <dc:creator>Nina</dc:creator>
  <cp:lastModifiedBy>Nina</cp:lastModifiedBy>
  <cp:revision>4</cp:revision>
  <dcterms:created xsi:type="dcterms:W3CDTF">2016-10-05T15:15:22Z</dcterms:created>
  <dcterms:modified xsi:type="dcterms:W3CDTF">2016-10-05T15:35:33Z</dcterms:modified>
</cp:coreProperties>
</file>