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41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132AB-FB38-44D0-9777-EDB64E436D5D}" type="datetimeFigureOut">
              <a:rPr lang="en-GB" smtClean="0"/>
              <a:t>31/08/2017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9BE0E-2C4F-4A71-B492-6AE74306D8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8904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132AB-FB38-44D0-9777-EDB64E436D5D}" type="datetimeFigureOut">
              <a:rPr lang="en-GB" smtClean="0"/>
              <a:t>31/08/2017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9BE0E-2C4F-4A71-B492-6AE74306D8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879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132AB-FB38-44D0-9777-EDB64E436D5D}" type="datetimeFigureOut">
              <a:rPr lang="en-GB" smtClean="0"/>
              <a:t>31/08/2017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9BE0E-2C4F-4A71-B492-6AE74306D8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0669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132AB-FB38-44D0-9777-EDB64E436D5D}" type="datetimeFigureOut">
              <a:rPr lang="en-GB" smtClean="0"/>
              <a:t>31/08/2017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9BE0E-2C4F-4A71-B492-6AE74306D8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359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132AB-FB38-44D0-9777-EDB64E436D5D}" type="datetimeFigureOut">
              <a:rPr lang="en-GB" smtClean="0"/>
              <a:t>31/08/2017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9BE0E-2C4F-4A71-B492-6AE74306D8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18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132AB-FB38-44D0-9777-EDB64E436D5D}" type="datetimeFigureOut">
              <a:rPr lang="en-GB" smtClean="0"/>
              <a:t>31/08/2017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9BE0E-2C4F-4A71-B492-6AE74306D8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169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132AB-FB38-44D0-9777-EDB64E436D5D}" type="datetimeFigureOut">
              <a:rPr lang="en-GB" smtClean="0"/>
              <a:t>31/08/2017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9BE0E-2C4F-4A71-B492-6AE74306D8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039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132AB-FB38-44D0-9777-EDB64E436D5D}" type="datetimeFigureOut">
              <a:rPr lang="en-GB" smtClean="0"/>
              <a:t>31/08/2017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9BE0E-2C4F-4A71-B492-6AE74306D8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946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132AB-FB38-44D0-9777-EDB64E436D5D}" type="datetimeFigureOut">
              <a:rPr lang="en-GB" smtClean="0"/>
              <a:t>31/08/2017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9BE0E-2C4F-4A71-B492-6AE74306D8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675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132AB-FB38-44D0-9777-EDB64E436D5D}" type="datetimeFigureOut">
              <a:rPr lang="en-GB" smtClean="0"/>
              <a:t>31/08/2017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9BE0E-2C4F-4A71-B492-6AE74306D8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876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132AB-FB38-44D0-9777-EDB64E436D5D}" type="datetimeFigureOut">
              <a:rPr lang="en-GB" smtClean="0"/>
              <a:t>31/08/2017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9BE0E-2C4F-4A71-B492-6AE74306D8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167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132AB-FB38-44D0-9777-EDB64E436D5D}" type="datetimeFigureOut">
              <a:rPr lang="en-GB" smtClean="0"/>
              <a:t>31/08/2017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9BE0E-2C4F-4A71-B492-6AE74306D8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206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TENSES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A QUIZ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7856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1</a:t>
            </a:r>
            <a:r>
              <a:rPr lang="en-US" dirty="0" smtClean="0"/>
              <a:t>) The following signal words (adverbs of time) are used with: a, b or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now, just now, at the moment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en-US" dirty="0" smtClean="0"/>
              <a:t>The Present Simple</a:t>
            </a:r>
          </a:p>
          <a:p>
            <a:pPr marL="514350" indent="-514350">
              <a:buAutoNum type="alphaLcParenR"/>
            </a:pPr>
            <a:r>
              <a:rPr lang="en-US" dirty="0" smtClean="0"/>
              <a:t>The Present Continuous</a:t>
            </a:r>
          </a:p>
          <a:p>
            <a:pPr marL="514350" indent="-514350">
              <a:buAutoNum type="alphaLcParenR"/>
            </a:pPr>
            <a:r>
              <a:rPr lang="en-US" dirty="0" smtClean="0"/>
              <a:t>The Past Simple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779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2) </a:t>
            </a:r>
            <a:r>
              <a:rPr lang="en-US" dirty="0" smtClean="0"/>
              <a:t>The following signal words are used with...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yesterday, the day before yesterday, last week, two hours ago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en-US" dirty="0" smtClean="0"/>
              <a:t>The Present Perfect</a:t>
            </a:r>
          </a:p>
          <a:p>
            <a:pPr marL="514350" indent="-514350">
              <a:buAutoNum type="alphaLcParenR"/>
            </a:pPr>
            <a:r>
              <a:rPr lang="en-US" dirty="0" smtClean="0"/>
              <a:t>The Past Simple</a:t>
            </a:r>
          </a:p>
          <a:p>
            <a:pPr marL="514350" indent="-514350">
              <a:buAutoNum type="alphaLcParenR"/>
            </a:pPr>
            <a:r>
              <a:rPr lang="en-US" dirty="0" smtClean="0"/>
              <a:t>The Present Simple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913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3) </a:t>
            </a:r>
            <a:r>
              <a:rPr lang="en-US" dirty="0" smtClean="0"/>
              <a:t>The following signal words are used with...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every day/week/month...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always, often, usually, sometimes, seldom, rarely, never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en-US" dirty="0" smtClean="0"/>
              <a:t>The Present Continuous</a:t>
            </a:r>
          </a:p>
          <a:p>
            <a:pPr marL="514350" indent="-514350">
              <a:buAutoNum type="alphaLcParenR"/>
            </a:pPr>
            <a:r>
              <a:rPr lang="en-US" dirty="0" smtClean="0"/>
              <a:t>The Past Continuous</a:t>
            </a:r>
          </a:p>
          <a:p>
            <a:pPr marL="514350" indent="-514350">
              <a:buAutoNum type="alphaLcParenR"/>
            </a:pPr>
            <a:r>
              <a:rPr lang="en-US" dirty="0" smtClean="0"/>
              <a:t>The Past Simple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645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4) </a:t>
            </a:r>
            <a:r>
              <a:rPr lang="en-US" dirty="0" smtClean="0"/>
              <a:t>We use the following signal words with...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just, ever, never, already, yet, since, for, for ages, </a:t>
            </a:r>
            <a:r>
              <a:rPr lang="en-US" dirty="0" smtClean="0">
                <a:solidFill>
                  <a:srgbClr val="FF0000"/>
                </a:solidFill>
              </a:rPr>
              <a:t>before, always, today, these days, this week, lately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en-US" dirty="0" smtClean="0"/>
              <a:t>The Present Simple</a:t>
            </a:r>
          </a:p>
          <a:p>
            <a:pPr marL="514350" indent="-514350">
              <a:buAutoNum type="alphaLcParenR"/>
            </a:pPr>
            <a:r>
              <a:rPr lang="en-US" dirty="0" smtClean="0"/>
              <a:t>The Present Continuous</a:t>
            </a:r>
          </a:p>
          <a:p>
            <a:pPr marL="514350" indent="-514350">
              <a:buAutoNum type="alphaLcParenR"/>
            </a:pPr>
            <a:r>
              <a:rPr lang="en-US" dirty="0" smtClean="0"/>
              <a:t>The Present Perfect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324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5) </a:t>
            </a:r>
            <a:r>
              <a:rPr lang="en-US" dirty="0" smtClean="0"/>
              <a:t>Turn the following sentence into a, b, c, d, e, f and g.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1556792"/>
            <a:ext cx="4038600" cy="4525963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My sister (speak) English.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7904" y="1600200"/>
            <a:ext cx="4978896" cy="4525963"/>
          </a:xfrm>
        </p:spPr>
        <p:txBody>
          <a:bodyPr/>
          <a:lstStyle/>
          <a:p>
            <a:pPr marL="514350" indent="-514350">
              <a:buAutoNum type="alphaLcParenR"/>
            </a:pPr>
            <a:r>
              <a:rPr lang="en-US" dirty="0" smtClean="0"/>
              <a:t>The Present Simple</a:t>
            </a:r>
          </a:p>
          <a:p>
            <a:pPr marL="514350" indent="-514350">
              <a:buAutoNum type="alphaLcParenR"/>
            </a:pPr>
            <a:r>
              <a:rPr lang="en-US" dirty="0" smtClean="0"/>
              <a:t>The Present Continuous</a:t>
            </a:r>
          </a:p>
          <a:p>
            <a:pPr marL="514350" indent="-514350">
              <a:buAutoNum type="alphaLcParenR"/>
            </a:pPr>
            <a:r>
              <a:rPr lang="en-US" dirty="0" smtClean="0"/>
              <a:t>The Past Simple</a:t>
            </a:r>
          </a:p>
          <a:p>
            <a:pPr marL="514350" indent="-514350">
              <a:buAutoNum type="alphaLcParenR"/>
            </a:pPr>
            <a:r>
              <a:rPr lang="en-US" dirty="0" smtClean="0"/>
              <a:t>The Past Continuous</a:t>
            </a:r>
          </a:p>
          <a:p>
            <a:pPr marL="514350" indent="-514350">
              <a:buAutoNum type="alphaLcParenR"/>
            </a:pPr>
            <a:r>
              <a:rPr lang="en-US" dirty="0" smtClean="0"/>
              <a:t>The Present Perfect</a:t>
            </a:r>
          </a:p>
          <a:p>
            <a:pPr marL="514350" indent="-514350">
              <a:buAutoNum type="alphaLcParenR"/>
            </a:pPr>
            <a:r>
              <a:rPr lang="en-US" dirty="0" smtClean="0"/>
              <a:t>The Will Future</a:t>
            </a:r>
          </a:p>
          <a:p>
            <a:pPr marL="514350" indent="-514350">
              <a:buAutoNum type="alphaLcParenR"/>
            </a:pPr>
            <a:r>
              <a:rPr lang="en-US" dirty="0" smtClean="0"/>
              <a:t>The Going to Future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35166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6</a:t>
            </a:r>
            <a:r>
              <a:rPr lang="en-US" dirty="0" smtClean="0"/>
              <a:t>) Use the correct tenses in the following sentences.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075240" cy="4997152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lphaLcParenR"/>
            </a:pPr>
            <a:r>
              <a:rPr lang="en-US" dirty="0" smtClean="0"/>
              <a:t>What ...........you usually </a:t>
            </a:r>
            <a:r>
              <a:rPr lang="en-US" b="1" dirty="0" smtClean="0">
                <a:solidFill>
                  <a:srgbClr val="FF0000"/>
                </a:solidFill>
              </a:rPr>
              <a:t>(have</a:t>
            </a:r>
            <a:r>
              <a:rPr lang="en-US" dirty="0" smtClean="0"/>
              <a:t>) for breakfast?</a:t>
            </a:r>
          </a:p>
          <a:p>
            <a:pPr marL="514350" indent="-514350">
              <a:buAutoNum type="alphaLcParenR"/>
            </a:pPr>
            <a:r>
              <a:rPr lang="en-US" dirty="0" smtClean="0"/>
              <a:t>What ...........you (</a:t>
            </a:r>
            <a:r>
              <a:rPr lang="en-US" b="1" dirty="0" smtClean="0">
                <a:solidFill>
                  <a:srgbClr val="FF0000"/>
                </a:solidFill>
              </a:rPr>
              <a:t>have</a:t>
            </a:r>
            <a:r>
              <a:rPr lang="en-US" dirty="0" smtClean="0"/>
              <a:t>) for breakfast yesterday?</a:t>
            </a:r>
          </a:p>
          <a:p>
            <a:pPr marL="514350" indent="-514350">
              <a:buAutoNum type="alphaLcParenR"/>
            </a:pPr>
            <a:r>
              <a:rPr lang="en-US" dirty="0" smtClean="0"/>
              <a:t>I just (</a:t>
            </a:r>
            <a:r>
              <a:rPr lang="en-US" b="1" dirty="0" smtClean="0">
                <a:solidFill>
                  <a:srgbClr val="FF0000"/>
                </a:solidFill>
              </a:rPr>
              <a:t>have</a:t>
            </a:r>
            <a:r>
              <a:rPr lang="en-US" dirty="0" smtClean="0"/>
              <a:t>) breakfast.</a:t>
            </a:r>
          </a:p>
          <a:p>
            <a:pPr marL="514350" indent="-514350">
              <a:buAutoNum type="alphaLcParenR"/>
            </a:pPr>
            <a:r>
              <a:rPr lang="en-US" dirty="0" smtClean="0"/>
              <a:t>I (</a:t>
            </a:r>
            <a:r>
              <a:rPr lang="en-US" b="1" dirty="0" smtClean="0">
                <a:solidFill>
                  <a:srgbClr val="FF0000"/>
                </a:solidFill>
              </a:rPr>
              <a:t>get up</a:t>
            </a:r>
            <a:r>
              <a:rPr lang="en-US" dirty="0" smtClean="0"/>
              <a:t>) at 6 am yesterday.</a:t>
            </a:r>
          </a:p>
          <a:p>
            <a:pPr marL="514350" indent="-514350">
              <a:buAutoNum type="alphaLcParenR"/>
            </a:pPr>
            <a:r>
              <a:rPr lang="en-US" dirty="0" smtClean="0"/>
              <a:t>She (</a:t>
            </a:r>
            <a:r>
              <a:rPr lang="en-US" b="1" dirty="0" smtClean="0">
                <a:solidFill>
                  <a:srgbClr val="FF0000"/>
                </a:solidFill>
              </a:rPr>
              <a:t>be</a:t>
            </a:r>
            <a:r>
              <a:rPr lang="en-US" dirty="0" smtClean="0"/>
              <a:t>) here since 5 pm.</a:t>
            </a:r>
          </a:p>
          <a:p>
            <a:pPr marL="514350" indent="-514350">
              <a:buAutoNum type="alphaLcParenR"/>
            </a:pPr>
            <a:r>
              <a:rPr lang="en-US" dirty="0" smtClean="0"/>
              <a:t>We (</a:t>
            </a:r>
            <a:r>
              <a:rPr lang="en-US" b="1" dirty="0" smtClean="0">
                <a:solidFill>
                  <a:srgbClr val="FF0000"/>
                </a:solidFill>
              </a:rPr>
              <a:t>learn</a:t>
            </a:r>
            <a:r>
              <a:rPr lang="en-US" dirty="0" smtClean="0"/>
              <a:t>) English for 8 years.</a:t>
            </a:r>
            <a:endParaRPr lang="hr-HR" dirty="0" smtClean="0"/>
          </a:p>
          <a:p>
            <a:pPr marL="514350" indent="-514350">
              <a:buAutoNum type="alphaLcParenR"/>
            </a:pPr>
            <a:r>
              <a:rPr lang="hr-HR" dirty="0" err="1" smtClean="0"/>
              <a:t>Help</a:t>
            </a:r>
            <a:r>
              <a:rPr lang="hr-HR" dirty="0" smtClean="0"/>
              <a:t> me! I </a:t>
            </a:r>
            <a:r>
              <a:rPr lang="hr-HR" dirty="0" err="1" smtClean="0"/>
              <a:t>think</a:t>
            </a:r>
            <a:r>
              <a:rPr lang="hr-HR" dirty="0" smtClean="0"/>
              <a:t> I (</a:t>
            </a:r>
            <a:r>
              <a:rPr lang="hr-HR" dirty="0" err="1" smtClean="0"/>
              <a:t>faint</a:t>
            </a:r>
            <a:r>
              <a:rPr lang="hr-HR" dirty="0" smtClean="0"/>
              <a:t>). </a:t>
            </a:r>
            <a:endParaRPr lang="hr-HR" dirty="0"/>
          </a:p>
          <a:p>
            <a:pPr marL="514350" indent="-514350">
              <a:buAutoNum type="alphaLcParenR"/>
            </a:pPr>
            <a:r>
              <a:rPr lang="hr-HR" dirty="0" err="1" smtClean="0"/>
              <a:t>This</a:t>
            </a:r>
            <a:r>
              <a:rPr lang="hr-HR" dirty="0" smtClean="0"/>
              <a:t> is </a:t>
            </a:r>
            <a:r>
              <a:rPr lang="hr-HR" dirty="0" err="1" smtClean="0"/>
              <a:t>too</a:t>
            </a:r>
            <a:r>
              <a:rPr lang="hr-HR" dirty="0" smtClean="0"/>
              <a:t> </a:t>
            </a:r>
            <a:r>
              <a:rPr lang="hr-HR" dirty="0" err="1" smtClean="0"/>
              <a:t>heavy</a:t>
            </a:r>
            <a:r>
              <a:rPr lang="hr-HR" dirty="0" smtClean="0"/>
              <a:t> for </a:t>
            </a:r>
            <a:r>
              <a:rPr lang="hr-HR" dirty="0" err="1" smtClean="0"/>
              <a:t>you</a:t>
            </a:r>
            <a:r>
              <a:rPr lang="hr-HR" dirty="0" smtClean="0"/>
              <a:t>. I (</a:t>
            </a:r>
            <a:r>
              <a:rPr lang="hr-HR" dirty="0" err="1" smtClean="0"/>
              <a:t>help</a:t>
            </a:r>
            <a:r>
              <a:rPr lang="hr-HR" dirty="0" smtClean="0"/>
              <a:t>) </a:t>
            </a:r>
            <a:r>
              <a:rPr lang="hr-HR" dirty="0" err="1" smtClean="0"/>
              <a:t>you</a:t>
            </a:r>
            <a:r>
              <a:rPr lang="hr-HR" dirty="0" smtClean="0"/>
              <a:t>.</a:t>
            </a:r>
          </a:p>
          <a:p>
            <a:pPr marL="514350" indent="-514350">
              <a:buAutoNum type="alphaLcParenR"/>
            </a:pPr>
            <a:r>
              <a:rPr lang="hr-HR" dirty="0" smtClean="0"/>
              <a:t>A </a:t>
            </a:r>
            <a:r>
              <a:rPr lang="hr-HR" dirty="0" err="1" smtClean="0"/>
              <a:t>new</a:t>
            </a:r>
            <a:r>
              <a:rPr lang="hr-HR" dirty="0" smtClean="0"/>
              <a:t> </a:t>
            </a:r>
            <a:r>
              <a:rPr lang="hr-HR" dirty="0" err="1" smtClean="0"/>
              <a:t>school</a:t>
            </a:r>
            <a:r>
              <a:rPr lang="hr-HR" dirty="0" smtClean="0"/>
              <a:t> </a:t>
            </a:r>
            <a:r>
              <a:rPr lang="hr-HR" dirty="0" err="1" smtClean="0"/>
              <a:t>year</a:t>
            </a:r>
            <a:r>
              <a:rPr lang="hr-HR" dirty="0" smtClean="0"/>
              <a:t> (start)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September</a:t>
            </a:r>
            <a:r>
              <a:rPr lang="hr-HR" dirty="0" smtClean="0"/>
              <a:t>.</a:t>
            </a:r>
          </a:p>
          <a:p>
            <a:pPr marL="514350" indent="-514350">
              <a:buAutoNum type="alphaLcParenR"/>
            </a:pPr>
            <a:r>
              <a:rPr lang="hr-HR" dirty="0" smtClean="0"/>
              <a:t>I (</a:t>
            </a:r>
            <a:r>
              <a:rPr lang="hr-HR" dirty="0" err="1" smtClean="0"/>
              <a:t>meet</a:t>
            </a:r>
            <a:r>
              <a:rPr lang="hr-HR" dirty="0" smtClean="0"/>
              <a:t>) </a:t>
            </a:r>
            <a:r>
              <a:rPr lang="hr-HR" dirty="0" err="1" smtClean="0"/>
              <a:t>my</a:t>
            </a:r>
            <a:r>
              <a:rPr lang="hr-HR" dirty="0" smtClean="0"/>
              <a:t> </a:t>
            </a:r>
            <a:r>
              <a:rPr lang="hr-HR" dirty="0" err="1" smtClean="0"/>
              <a:t>friend</a:t>
            </a:r>
            <a:r>
              <a:rPr lang="hr-HR" dirty="0" smtClean="0"/>
              <a:t> at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railway</a:t>
            </a:r>
            <a:r>
              <a:rPr lang="hr-HR" dirty="0" smtClean="0"/>
              <a:t> station </a:t>
            </a:r>
            <a:r>
              <a:rPr lang="hr-HR" dirty="0" err="1" smtClean="0"/>
              <a:t>tomorrow</a:t>
            </a:r>
            <a:r>
              <a:rPr lang="hr-HR" smtClean="0"/>
              <a:t> afternoon</a:t>
            </a:r>
            <a:r>
              <a:rPr lang="hr-HR" dirty="0" smtClean="0"/>
              <a:t>.</a:t>
            </a:r>
          </a:p>
          <a:p>
            <a:pPr marL="514350" indent="-514350">
              <a:buAutoNum type="alphaL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16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Homework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hr-HR" dirty="0" err="1" smtClean="0"/>
              <a:t>Turn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verbs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brackets</a:t>
            </a:r>
            <a:r>
              <a:rPr lang="hr-HR" dirty="0" smtClean="0"/>
              <a:t> </a:t>
            </a:r>
            <a:r>
              <a:rPr lang="hr-HR" dirty="0" err="1" smtClean="0"/>
              <a:t>into</a:t>
            </a:r>
            <a:endParaRPr lang="hr-HR" dirty="0" smtClean="0"/>
          </a:p>
          <a:p>
            <a:r>
              <a:rPr lang="hr-HR" dirty="0" err="1" smtClean="0"/>
              <a:t>Pres</a:t>
            </a:r>
            <a:r>
              <a:rPr lang="hr-HR" dirty="0" smtClean="0"/>
              <a:t> </a:t>
            </a:r>
            <a:r>
              <a:rPr lang="hr-HR" dirty="0" err="1" smtClean="0"/>
              <a:t>Simple</a:t>
            </a:r>
            <a:r>
              <a:rPr lang="hr-HR" dirty="0" smtClean="0"/>
              <a:t>/</a:t>
            </a:r>
            <a:r>
              <a:rPr lang="hr-HR" dirty="0" err="1" smtClean="0"/>
              <a:t>Cont</a:t>
            </a:r>
            <a:r>
              <a:rPr lang="hr-HR" dirty="0" smtClean="0"/>
              <a:t>.</a:t>
            </a:r>
          </a:p>
          <a:p>
            <a:r>
              <a:rPr lang="hr-HR" dirty="0" smtClean="0"/>
              <a:t>Past </a:t>
            </a:r>
            <a:r>
              <a:rPr lang="hr-HR" dirty="0" err="1" smtClean="0"/>
              <a:t>Simple</a:t>
            </a:r>
            <a:r>
              <a:rPr lang="hr-HR" dirty="0" smtClean="0"/>
              <a:t>/</a:t>
            </a:r>
            <a:r>
              <a:rPr lang="hr-HR" dirty="0" err="1" smtClean="0"/>
              <a:t>Cont</a:t>
            </a:r>
            <a:r>
              <a:rPr lang="hr-HR" dirty="0" smtClean="0"/>
              <a:t>.</a:t>
            </a:r>
          </a:p>
          <a:p>
            <a:r>
              <a:rPr lang="hr-HR" dirty="0" err="1" smtClean="0"/>
              <a:t>Pres</a:t>
            </a:r>
            <a:r>
              <a:rPr lang="hr-HR" dirty="0" smtClean="0"/>
              <a:t>. Perf. </a:t>
            </a:r>
            <a:r>
              <a:rPr lang="hr-HR" dirty="0" err="1" smtClean="0"/>
              <a:t>Simple</a:t>
            </a:r>
            <a:endParaRPr lang="hr-HR" dirty="0" smtClean="0"/>
          </a:p>
          <a:p>
            <a:r>
              <a:rPr lang="hr-HR" dirty="0" err="1" smtClean="0"/>
              <a:t>Will</a:t>
            </a:r>
            <a:r>
              <a:rPr lang="hr-HR" dirty="0" smtClean="0"/>
              <a:t> </a:t>
            </a:r>
            <a:r>
              <a:rPr lang="hr-HR" dirty="0" err="1" smtClean="0"/>
              <a:t>Fut</a:t>
            </a:r>
            <a:r>
              <a:rPr lang="hr-HR" dirty="0" smtClean="0"/>
              <a:t>.</a:t>
            </a:r>
          </a:p>
          <a:p>
            <a:r>
              <a:rPr lang="hr-HR" dirty="0" err="1" smtClean="0"/>
              <a:t>Going</a:t>
            </a:r>
            <a:r>
              <a:rPr lang="hr-HR" dirty="0" smtClean="0"/>
              <a:t> to </a:t>
            </a:r>
            <a:r>
              <a:rPr lang="hr-HR" dirty="0" err="1" smtClean="0"/>
              <a:t>Fut</a:t>
            </a:r>
            <a:r>
              <a:rPr lang="hr-HR" dirty="0" smtClean="0"/>
              <a:t>.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 algn="ctr">
              <a:buNone/>
            </a:pPr>
            <a:r>
              <a:rPr lang="hr-HR" b="1" dirty="0" err="1" smtClean="0"/>
              <a:t>They</a:t>
            </a:r>
            <a:r>
              <a:rPr lang="hr-HR" b="1" dirty="0" smtClean="0"/>
              <a:t> </a:t>
            </a:r>
            <a:r>
              <a:rPr lang="hr-HR" b="1" dirty="0" smtClean="0"/>
              <a:t>(</a:t>
            </a:r>
            <a:r>
              <a:rPr lang="hr-HR" b="1" dirty="0" err="1" smtClean="0"/>
              <a:t>build</a:t>
            </a:r>
            <a:r>
              <a:rPr lang="hr-HR" b="1" dirty="0" smtClean="0"/>
              <a:t>) a </a:t>
            </a:r>
            <a:r>
              <a:rPr lang="hr-HR" b="1" dirty="0" err="1" smtClean="0"/>
              <a:t>new</a:t>
            </a:r>
            <a:r>
              <a:rPr lang="hr-HR" b="1" dirty="0" smtClean="0"/>
              <a:t> </a:t>
            </a:r>
            <a:r>
              <a:rPr lang="hr-HR" b="1" dirty="0" err="1" smtClean="0"/>
              <a:t>bridge</a:t>
            </a:r>
            <a:r>
              <a:rPr lang="hr-HR" b="1" dirty="0" smtClean="0"/>
              <a:t>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637425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350</Words>
  <Application>Microsoft Office PowerPoint</Application>
  <PresentationFormat>On-screen Show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TENSES</vt:lpstr>
      <vt:lpstr>1) The following signal words (adverbs of time) are used with: a, b or c</vt:lpstr>
      <vt:lpstr>2) The following signal words are used with...</vt:lpstr>
      <vt:lpstr>3) The following signal words are used with...</vt:lpstr>
      <vt:lpstr>4) We use the following signal words with...</vt:lpstr>
      <vt:lpstr>5) Turn the following sentence into a, b, c, d, e, f and g.</vt:lpstr>
      <vt:lpstr>6) Use the correct tenses in the following sentences.</vt:lpstr>
      <vt:lpstr>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TENSES</dc:title>
  <dc:creator>Nina</dc:creator>
  <cp:lastModifiedBy>Nina</cp:lastModifiedBy>
  <cp:revision>12</cp:revision>
  <dcterms:created xsi:type="dcterms:W3CDTF">2014-07-06T12:26:09Z</dcterms:created>
  <dcterms:modified xsi:type="dcterms:W3CDTF">2017-08-31T17:17:57Z</dcterms:modified>
</cp:coreProperties>
</file>