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66" r:id="rId7"/>
    <p:sldId id="263" r:id="rId8"/>
    <p:sldId id="264" r:id="rId9"/>
    <p:sldId id="265" r:id="rId10"/>
    <p:sldId id="262" r:id="rId11"/>
    <p:sldId id="267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680310"/>
            <a:ext cx="8246070" cy="763525"/>
          </a:xfrm>
          <a:effectLst>
            <a:outerShdw blurRad="50800" dist="25400" dir="2700000" algn="tl" rotWithShape="0">
              <a:srgbClr val="002060">
                <a:alpha val="56000"/>
              </a:srgb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443835"/>
            <a:ext cx="6400800" cy="61082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FB37-CD79-4717-B023-24A5A9544F08}" type="datetimeFigureOut">
              <a:rPr lang="hr-HR" smtClean="0"/>
              <a:t>9.6.2016.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71D7-EFC2-499F-A2E5-E6E75D9A8D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717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FB37-CD79-4717-B023-24A5A9544F08}" type="datetimeFigureOut">
              <a:rPr lang="hr-HR" smtClean="0"/>
              <a:t>9.6.2016.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71D7-EFC2-499F-A2E5-E6E75D9A8D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885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FB37-CD79-4717-B023-24A5A9544F08}" type="datetimeFigureOut">
              <a:rPr lang="hr-HR" smtClean="0"/>
              <a:t>9.6.2016.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71D7-EFC2-499F-A2E5-E6E75D9A8D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5587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FB37-CD79-4717-B023-24A5A9544F08}" type="datetimeFigureOut">
              <a:rPr lang="hr-HR" smtClean="0"/>
              <a:t>9.6.2016.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71D7-EFC2-499F-A2E5-E6E75D9A8D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756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46070" cy="610820"/>
          </a:xfrm>
          <a:effectLst>
            <a:outerShdw blurRad="50800" dist="25400" dir="2700000" algn="ctr" rotWithShape="0">
              <a:srgbClr val="002060">
                <a:alpha val="82000"/>
              </a:srgb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46070" cy="412303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FB37-CD79-4717-B023-24A5A9544F08}" type="datetimeFigureOut">
              <a:rPr lang="hr-HR" smtClean="0"/>
              <a:t>9.6.2016.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71D7-EFC2-499F-A2E5-E6E75D9A8D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76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527605"/>
            <a:ext cx="7168900" cy="684885"/>
          </a:xfrm>
          <a:effectLst>
            <a:outerShdw blurRad="50800" dist="25400" dir="2700000" algn="ctr" rotWithShape="0">
              <a:srgbClr val="002060">
                <a:alpha val="60000"/>
              </a:srgb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443835"/>
            <a:ext cx="7168900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FB37-CD79-4717-B023-24A5A9544F08}" type="datetimeFigureOut">
              <a:rPr lang="hr-HR" smtClean="0"/>
              <a:t>9.6.2016.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71D7-EFC2-499F-A2E5-E6E75D9A8D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455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FB37-CD79-4717-B023-24A5A9544F08}" type="datetimeFigureOut">
              <a:rPr lang="hr-HR" smtClean="0"/>
              <a:t>9.6.2016.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71D7-EFC2-499F-A2E5-E6E75D9A8D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821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FB37-CD79-4717-B023-24A5A9544F08}" type="datetimeFigureOut">
              <a:rPr lang="hr-HR" smtClean="0"/>
              <a:t>9.6.2016.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71D7-EFC2-499F-A2E5-E6E75D9A8D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187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369770"/>
            <a:ext cx="8076895" cy="532180"/>
          </a:xfrm>
          <a:effectLst>
            <a:outerShdw blurRad="50800" dist="25400" dir="2700000" algn="ctr" rotWithShape="0">
              <a:srgbClr val="002060">
                <a:alpha val="75000"/>
              </a:srgb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818180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41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410" y="2818180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FB37-CD79-4717-B023-24A5A9544F08}" type="datetimeFigureOut">
              <a:rPr lang="hr-HR" smtClean="0"/>
              <a:t>9.6.2016.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71D7-EFC2-499F-A2E5-E6E75D9A8D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949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FB37-CD79-4717-B023-24A5A9544F08}" type="datetimeFigureOut">
              <a:rPr lang="hr-HR" smtClean="0"/>
              <a:t>9.6.2016.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71D7-EFC2-499F-A2E5-E6E75D9A8D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9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FB37-CD79-4717-B023-24A5A9544F08}" type="datetimeFigureOut">
              <a:rPr lang="hr-HR" smtClean="0"/>
              <a:t>9.6.2016.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71D7-EFC2-499F-A2E5-E6E75D9A8D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480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FB37-CD79-4717-B023-24A5A9544F08}" type="datetimeFigureOut">
              <a:rPr lang="hr-HR" smtClean="0"/>
              <a:t>9.6.2016.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071D7-EFC2-499F-A2E5-E6E75D9A8D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154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8FB37-CD79-4717-B023-24A5A9544F08}" type="datetimeFigureOut">
              <a:rPr lang="hr-HR" smtClean="0"/>
              <a:t>9.6.2016.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071D7-EFC2-499F-A2E5-E6E75D9A8D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805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99592" y="2420888"/>
            <a:ext cx="7772400" cy="1730623"/>
          </a:xfrm>
        </p:spPr>
        <p:txBody>
          <a:bodyPr/>
          <a:lstStyle/>
          <a:p>
            <a:r>
              <a:rPr lang="it-IT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Scuola elementare </a:t>
            </a:r>
            <a:r>
              <a:rPr lang="it-IT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Turnić</a:t>
            </a:r>
            <a:endParaRPr lang="it-IT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6534926" cy="610820"/>
          </a:xfrm>
        </p:spPr>
        <p:txBody>
          <a:bodyPr/>
          <a:lstStyle/>
          <a:p>
            <a:r>
              <a:rPr lang="hr-HR" dirty="0" smtClean="0"/>
              <a:t>Rijeka, </a:t>
            </a:r>
            <a:r>
              <a:rPr lang="it-IT" dirty="0" smtClean="0"/>
              <a:t>Croazia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08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85564" y="1704235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Ogni anno partecipiamo alla sfilata </a:t>
            </a:r>
            <a:r>
              <a:rPr lang="it-IT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del </a:t>
            </a:r>
            <a:r>
              <a:rPr lang="it-IT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carnevale di Rijeka </a:t>
            </a:r>
          </a:p>
          <a:p>
            <a:r>
              <a:rPr lang="it-IT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Partecipiamo al concorso di musica dei cori scolastici </a:t>
            </a:r>
          </a:p>
          <a:p>
            <a:r>
              <a:rPr lang="it-IT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Unicef scuola senza violenza</a:t>
            </a:r>
          </a:p>
          <a:p>
            <a:r>
              <a:rPr lang="it-IT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 migliore scuola </a:t>
            </a:r>
            <a:r>
              <a:rPr lang="hr-H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</a:t>
            </a:r>
            <a:r>
              <a:rPr lang="it-IT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ella </a:t>
            </a:r>
            <a:r>
              <a:rPr lang="hr-H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</a:t>
            </a:r>
            <a:r>
              <a:rPr lang="it-IT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egione</a:t>
            </a:r>
            <a:r>
              <a:rPr lang="it-IT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litoraneo –montana nel 2013</a:t>
            </a:r>
          </a:p>
          <a:p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631">
            <a:off x="4896394" y="1043818"/>
            <a:ext cx="3456384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598">
            <a:off x="4896394" y="3976751"/>
            <a:ext cx="3456384" cy="21376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730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Grazie</a:t>
            </a:r>
            <a:r>
              <a:rPr lang="hr-H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  <a:endParaRPr lang="it-IT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1026" name="Picture 2" descr="http://cineteatrostella.altervista.org/wp-content/uploads/2016/01/grazie_di_cuore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7211144" cy="3624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kstniOkvir 4"/>
          <p:cNvSpPr txBox="1"/>
          <p:nvPr/>
        </p:nvSpPr>
        <p:spPr>
          <a:xfrm>
            <a:off x="457200" y="5589240"/>
            <a:ext cx="397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Lorena </a:t>
            </a:r>
            <a:r>
              <a:rPr lang="hr-HR" dirty="0" err="1" smtClean="0"/>
              <a:t>Bobanović</a:t>
            </a:r>
            <a:r>
              <a:rPr lang="hr-HR" dirty="0" smtClean="0"/>
              <a:t>, Andrej Batarelo, Ana Belavić, </a:t>
            </a:r>
            <a:r>
              <a:rPr lang="hr-HR" dirty="0" err="1" smtClean="0"/>
              <a:t>Melanie</a:t>
            </a:r>
            <a:r>
              <a:rPr lang="hr-HR" smtClean="0"/>
              <a:t> </a:t>
            </a:r>
            <a:r>
              <a:rPr lang="hr-HR" smtClean="0"/>
              <a:t>Glad, </a:t>
            </a:r>
            <a:r>
              <a:rPr lang="hr-HR" smtClean="0"/>
              <a:t>7ª </a:t>
            </a:r>
            <a:r>
              <a:rPr lang="hr-HR" dirty="0" err="1" smtClean="0"/>
              <a:t>classe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45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56" y="-1"/>
            <a:ext cx="9183056" cy="686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0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3633" y="260648"/>
            <a:ext cx="8229600" cy="1143000"/>
          </a:xfrm>
        </p:spPr>
        <p:txBody>
          <a:bodyPr>
            <a:normAutofit/>
          </a:bodyPr>
          <a:lstStyle/>
          <a:p>
            <a:r>
              <a:rPr lang="hr-H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Rijeka</a:t>
            </a:r>
            <a:endParaRPr lang="hr-HR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62508" y="1720567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it-IT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Rijeka è la terza più grande città della Croazia, il più grande porto, che ha 2000 anni di storia.</a:t>
            </a:r>
          </a:p>
          <a:p>
            <a:r>
              <a:rPr lang="it-IT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Rijeka è una città industriale, commerciale e culturale.</a:t>
            </a:r>
          </a:p>
          <a:p>
            <a:r>
              <a:rPr lang="it-IT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Nei dintorni della città ci sono tanti spiagge.</a:t>
            </a:r>
          </a:p>
          <a:p>
            <a:endParaRPr lang="hr-HR" dirty="0"/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15851">
            <a:off x="4711570" y="4186930"/>
            <a:ext cx="3761730" cy="2168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531">
            <a:off x="4853206" y="1551931"/>
            <a:ext cx="3744416" cy="2168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15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hr-HR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storia</a:t>
            </a:r>
            <a:endParaRPr lang="hr-HR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525963"/>
          </a:xfrm>
        </p:spPr>
        <p:txBody>
          <a:bodyPr>
            <a:normAutofit/>
          </a:bodyPr>
          <a:lstStyle/>
          <a:p>
            <a:r>
              <a:rPr lang="it-IT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 nostra scuola ha aperto le sue porte il 29 settembre 1945, ed è la più vecchia  scuola in lingua croata nella </a:t>
            </a:r>
            <a:r>
              <a:rPr lang="it-IT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nostra </a:t>
            </a:r>
            <a:r>
              <a:rPr lang="it-IT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città</a:t>
            </a:r>
          </a:p>
          <a:p>
            <a:r>
              <a:rPr lang="it-IT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L’edificio della scuola </a:t>
            </a:r>
            <a:r>
              <a:rPr lang="it-IT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</a:rPr>
              <a:t>è stato costruito dopo il 1912</a:t>
            </a:r>
            <a:endParaRPr lang="it-IT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421">
            <a:off x="4714746" y="2132856"/>
            <a:ext cx="3972054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90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Oggi</a:t>
            </a:r>
            <a:endParaRPr lang="hr-HR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3754760" cy="3268960"/>
          </a:xfrm>
        </p:spPr>
        <p:txBody>
          <a:bodyPr>
            <a:normAutofit fontScale="25000" lnSpcReduction="20000"/>
          </a:bodyPr>
          <a:lstStyle/>
          <a:p>
            <a:r>
              <a:rPr lang="it-IT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 scuola frequentano studenti </a:t>
            </a:r>
            <a:r>
              <a:rPr lang="it-IT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</a:t>
            </a:r>
            <a:r>
              <a:rPr lang="hr-HR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</a:t>
            </a:r>
            <a:r>
              <a:rPr lang="it-IT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it-IT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 </a:t>
            </a:r>
            <a:r>
              <a:rPr lang="hr-HR" sz="9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ai</a:t>
            </a:r>
            <a:r>
              <a:rPr lang="it-IT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it-IT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15 anni</a:t>
            </a:r>
          </a:p>
          <a:p>
            <a:r>
              <a:rPr lang="it-IT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 scuola ha 350 studenti in 17 classi e 34 insegnanti</a:t>
            </a:r>
          </a:p>
          <a:p>
            <a:r>
              <a:rPr lang="it-IT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 aule specializzate sono: di musica con il palcoscenico, di chimica, di biologia, di informatica, d’arte…</a:t>
            </a:r>
          </a:p>
          <a:p>
            <a:endParaRPr lang="hr-HR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hr-HR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5094">
            <a:off x="4465005" y="2887727"/>
            <a:ext cx="3063262" cy="17230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0480">
            <a:off x="5548554" y="479119"/>
            <a:ext cx="3261066" cy="17706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5" y="5062389"/>
            <a:ext cx="3142213" cy="17674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0467"/>
            <a:ext cx="2515129" cy="14147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229200"/>
            <a:ext cx="2139730" cy="12035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77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79512" y="1628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 corridoi sono ornati con le opere </a:t>
            </a:r>
            <a:r>
              <a:rPr lang="hr-HR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</a:t>
            </a:r>
            <a:r>
              <a:rPr lang="hr-HR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hr-HR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ceramica</a:t>
            </a:r>
            <a:r>
              <a:rPr lang="hr-HR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hr-HR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fatte</a:t>
            </a:r>
            <a:r>
              <a:rPr lang="hr-HR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it-IT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</a:t>
            </a:r>
            <a:r>
              <a:rPr lang="hr-HR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ag</a:t>
            </a:r>
            <a:r>
              <a:rPr lang="it-IT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 studenti.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1000" r="29525"/>
          <a:stretch/>
        </p:blipFill>
        <p:spPr>
          <a:xfrm rot="1210727">
            <a:off x="6468287" y="2549261"/>
            <a:ext cx="1699321" cy="21848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0" r="20748" b="681"/>
          <a:stretch/>
        </p:blipFill>
        <p:spPr>
          <a:xfrm rot="1356082">
            <a:off x="537363" y="3285358"/>
            <a:ext cx="2714829" cy="28038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82">
            <a:off x="793323" y="198634"/>
            <a:ext cx="2448272" cy="13771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8683">
            <a:off x="5655885" y="249406"/>
            <a:ext cx="2267744" cy="12756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9590">
            <a:off x="4037228" y="4913537"/>
            <a:ext cx="2523772" cy="14196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82" y="2636912"/>
            <a:ext cx="1932345" cy="10869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78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hr-H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matterie</a:t>
            </a:r>
            <a:endParaRPr lang="hr-HR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  matterie che si studiano a scuola: il croato, l’inglese, l’arte, la musica, la m</a:t>
            </a:r>
            <a:r>
              <a:rPr lang="hr-H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</a:t>
            </a:r>
            <a:r>
              <a:rPr lang="it-IT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</a:t>
            </a:r>
            <a:r>
              <a:rPr lang="hr-H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</a:t>
            </a:r>
            <a:r>
              <a:rPr lang="it-IT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</a:t>
            </a:r>
            <a:r>
              <a:rPr lang="hr-H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</a:t>
            </a:r>
            <a:r>
              <a:rPr lang="it-IT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tica</a:t>
            </a:r>
            <a:r>
              <a:rPr lang="it-IT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la chimica, la fisica, la biologia, la natura, la geografia, la storia, l’educazione tecnica, la ginnastica</a:t>
            </a:r>
          </a:p>
          <a:p>
            <a:r>
              <a:rPr lang="it-IT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 matterie facoltative: l’info</a:t>
            </a:r>
            <a:r>
              <a:rPr lang="hr-HR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</a:t>
            </a:r>
            <a:r>
              <a:rPr lang="it-IT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matica</a:t>
            </a:r>
            <a:r>
              <a:rPr lang="it-IT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la religione cattolica, la religione mussulmana, l’italiano</a:t>
            </a:r>
          </a:p>
          <a:p>
            <a:endParaRPr lang="hr-HR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4904"/>
            <a:ext cx="3096344" cy="16621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3036">
            <a:off x="6039425" y="988453"/>
            <a:ext cx="2920193" cy="15835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137" y="4577010"/>
            <a:ext cx="2872556" cy="17217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726">
            <a:off x="415298" y="345170"/>
            <a:ext cx="2211139" cy="12437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365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Attività facoltative</a:t>
            </a:r>
            <a:endParaRPr lang="it-IT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525963"/>
          </a:xfrm>
        </p:spPr>
        <p:txBody>
          <a:bodyPr>
            <a:normAutofit/>
          </a:bodyPr>
          <a:lstStyle/>
          <a:p>
            <a:r>
              <a:rPr lang="it-IT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il coro, l’orchestra, il teatro, la letteratura, l’astronomia, l’ecologia, le ceramica, la robotica, i giovani storici, i giovani geografi ecc.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5812">
            <a:off x="4354966" y="3911002"/>
            <a:ext cx="1512168" cy="2220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2191">
            <a:off x="6258494" y="3499225"/>
            <a:ext cx="2483769" cy="13971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6047">
            <a:off x="5054916" y="1533489"/>
            <a:ext cx="2523772" cy="14196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21190"/>
            <a:ext cx="2267744" cy="12756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838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Manifestazioni</a:t>
            </a:r>
            <a:endParaRPr lang="it-IT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61352"/>
            <a:ext cx="4038600" cy="4425355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Il giorno della scuola, Il giorno del pane, Il giorno delle mele,  Aspettando Natale, San Valentino, Il giorno del pianeta Terra, Il giorno dell’acqua, Il carnevale di Rijeka, Il festival dell’arte a </a:t>
            </a:r>
            <a:r>
              <a:rPr lang="it-IT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Novigrad</a:t>
            </a:r>
            <a:r>
              <a:rPr lang="it-IT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Il giorno olimpico, Il festival della canzone </a:t>
            </a:r>
            <a:r>
              <a:rPr lang="it-IT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Kvarnerić</a:t>
            </a:r>
            <a:endParaRPr lang="it-IT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886">
            <a:off x="4870488" y="1445147"/>
            <a:ext cx="3682752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439">
            <a:off x="4871440" y="4140498"/>
            <a:ext cx="3680847" cy="20810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1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95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2952</Template>
  <TotalTime>391</TotalTime>
  <Words>345</Words>
  <Application>Microsoft Office PowerPoint</Application>
  <PresentationFormat>Prikaz na zaslonu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Arial</vt:lpstr>
      <vt:lpstr>Calibri</vt:lpstr>
      <vt:lpstr>2952</vt:lpstr>
      <vt:lpstr>Scuola elementare Turnić</vt:lpstr>
      <vt:lpstr>PowerPoint prezentacija</vt:lpstr>
      <vt:lpstr>Rijeka</vt:lpstr>
      <vt:lpstr>La storia</vt:lpstr>
      <vt:lpstr>Oggi</vt:lpstr>
      <vt:lpstr>PowerPoint prezentacija</vt:lpstr>
      <vt:lpstr>Le matterie</vt:lpstr>
      <vt:lpstr>Attività facoltative</vt:lpstr>
      <vt:lpstr>Manifestazioni</vt:lpstr>
      <vt:lpstr>PowerPoint prezentacija</vt:lpstr>
      <vt:lpstr>Grazie!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elementare Turnić</dc:title>
  <dc:creator>korisnik</dc:creator>
  <cp:lastModifiedBy>korisnik</cp:lastModifiedBy>
  <cp:revision>31</cp:revision>
  <dcterms:created xsi:type="dcterms:W3CDTF">2016-05-30T12:32:57Z</dcterms:created>
  <dcterms:modified xsi:type="dcterms:W3CDTF">2016-06-09T10:40:07Z</dcterms:modified>
</cp:coreProperties>
</file>