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9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9F8F-F48E-4C58-A2E8-BD845A10363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4331-E021-40EF-B56B-7DBF5FA89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69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9F8F-F48E-4C58-A2E8-BD845A10363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4331-E021-40EF-B56B-7DBF5FA89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12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9F8F-F48E-4C58-A2E8-BD845A10363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4331-E021-40EF-B56B-7DBF5FA89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91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9F8F-F48E-4C58-A2E8-BD845A10363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4331-E021-40EF-B56B-7DBF5FA89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189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9F8F-F48E-4C58-A2E8-BD845A10363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4331-E021-40EF-B56B-7DBF5FA89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4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9F8F-F48E-4C58-A2E8-BD845A10363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4331-E021-40EF-B56B-7DBF5FA89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08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9F8F-F48E-4C58-A2E8-BD845A10363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4331-E021-40EF-B56B-7DBF5FA89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71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9F8F-F48E-4C58-A2E8-BD845A10363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4331-E021-40EF-B56B-7DBF5FA89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40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9F8F-F48E-4C58-A2E8-BD845A10363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4331-E021-40EF-B56B-7DBF5FA89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29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9F8F-F48E-4C58-A2E8-BD845A10363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4331-E021-40EF-B56B-7DBF5FA89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000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9F8F-F48E-4C58-A2E8-BD845A10363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4331-E021-40EF-B56B-7DBF5FA89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01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39F8F-F48E-4C58-A2E8-BD845A103635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24331-E021-40EF-B56B-7DBF5FA89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15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was happening?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80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640"/>
            <a:ext cx="4038600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It was 4 </a:t>
            </a:r>
            <a:r>
              <a:rPr lang="en-US" b="1" dirty="0" smtClean="0"/>
              <a:t>am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 was 9 </a:t>
            </a:r>
            <a:r>
              <a:rPr lang="en-US" b="1" dirty="0" smtClean="0"/>
              <a:t>pm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Rin</a:t>
            </a:r>
            <a:r>
              <a:rPr lang="en-US" dirty="0" smtClean="0"/>
              <a:t> was </a:t>
            </a:r>
            <a:r>
              <a:rPr lang="en-US" b="1" dirty="0" smtClean="0"/>
              <a:t>getting ready </a:t>
            </a:r>
            <a:r>
              <a:rPr lang="en-US" dirty="0" smtClean="0"/>
              <a:t>for bed.</a:t>
            </a:r>
          </a:p>
          <a:p>
            <a:pPr marL="0" indent="0">
              <a:buNone/>
            </a:pPr>
            <a:r>
              <a:rPr lang="en-US" dirty="0" smtClean="0"/>
              <a:t>They were </a:t>
            </a:r>
            <a:r>
              <a:rPr lang="en-US" b="1" dirty="0" smtClean="0"/>
              <a:t>windsurfing. 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640"/>
            <a:ext cx="4388296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am </a:t>
            </a:r>
            <a:r>
              <a:rPr lang="en-US" dirty="0" smtClean="0"/>
              <a:t>means ante meridiem. It is Latin for </a:t>
            </a:r>
            <a:r>
              <a:rPr lang="en-US" i="1" dirty="0" smtClean="0"/>
              <a:t>before midday</a:t>
            </a:r>
            <a:r>
              <a:rPr lang="en-US" dirty="0" smtClean="0"/>
              <a:t> </a:t>
            </a:r>
            <a:r>
              <a:rPr lang="en-US" b="1" dirty="0" smtClean="0"/>
              <a:t>(in the morning).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pm</a:t>
            </a:r>
            <a:r>
              <a:rPr lang="en-US" dirty="0" smtClean="0"/>
              <a:t> means  post meridiem. It is Latin for </a:t>
            </a:r>
            <a:r>
              <a:rPr lang="en-US" i="1" dirty="0" smtClean="0"/>
              <a:t>after noon </a:t>
            </a:r>
            <a:r>
              <a:rPr lang="en-US" b="1" i="1" dirty="0" smtClean="0"/>
              <a:t>(in the afternoon)</a:t>
            </a:r>
            <a:r>
              <a:rPr lang="en-US" b="1" dirty="0" smtClean="0"/>
              <a:t>.</a:t>
            </a:r>
            <a:endParaRPr lang="hr-HR" b="1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get ready – </a:t>
            </a:r>
            <a:r>
              <a:rPr lang="en-US" dirty="0" smtClean="0"/>
              <a:t>prepare</a:t>
            </a:r>
            <a:endParaRPr lang="hr-HR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windsurfing  /ˈ</a:t>
            </a:r>
            <a:r>
              <a:rPr lang="en-US" b="1" dirty="0" err="1" smtClean="0"/>
              <a:t>wɪndˌsɜːfɪŋ</a:t>
            </a:r>
            <a:r>
              <a:rPr lang="en-US" b="1" dirty="0" smtClean="0"/>
              <a:t>/   </a:t>
            </a:r>
            <a:r>
              <a:rPr lang="en-US" dirty="0" smtClean="0"/>
              <a:t>the sport of sailing while standing on a sailboard.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03" y="4653136"/>
            <a:ext cx="3168893" cy="2107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243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79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What was happening?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was happening?</dc:title>
  <dc:creator>Nina</dc:creator>
  <cp:lastModifiedBy>Nina</cp:lastModifiedBy>
  <cp:revision>6</cp:revision>
  <dcterms:created xsi:type="dcterms:W3CDTF">2015-11-27T19:18:54Z</dcterms:created>
  <dcterms:modified xsi:type="dcterms:W3CDTF">2015-11-27T19:34:45Z</dcterms:modified>
</cp:coreProperties>
</file>