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17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2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9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50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16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9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82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9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04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6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14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A4A39-6F66-43EB-881A-E153C9A4745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A89F-036E-4723-9EA4-8B0B1C09A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7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www.google.hr/url?sa=i&amp;rct=j&amp;q=&amp;esrc=s&amp;source=images&amp;cd=&amp;cad=rja&amp;uact=8&amp;ved=0CAcQjRxqFQoTCIK-6MD3t8cCFYrYGgodWfsEwA&amp;url=http://www.kingjamesbibleonline.org/Media-Press-Kit-400th-Anniversary/&amp;ei=guzVVYL1HYqxa9n2k4AM&amp;bvm=bv.99804247,d.d2s&amp;psig=AFQjCNExSEhA-wg21LNF1wPbQDr3ausWtg&amp;ust=144016945649484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hyperlink" Target="http://www.google.hr/url?sa=i&amp;rct=j&amp;q=&amp;esrc=s&amp;source=images&amp;cd=&amp;cad=rja&amp;uact=8&amp;ved=0CAcQjRxqFQoTCIGXsKH3t8cCFUVbGgodKc0L0A&amp;url=http://www.historicalportraits.com/Gallery.asp?Page%3DItem%26ItemID%3D1138%26Desc%3DQueen-Elizabeth-I-|-George-Gower,-Attributed-to&amp;ei=QOzVVYH3IcW2aamar4AN&amp;bvm=bv.99804247,d.d2s&amp;psig=AFQjCNHVUf6LY8X4aLE8FR_UPz4xAEIwyw&amp;ust=1440169387873139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hr/url?sa=i&amp;rct=j&amp;q=&amp;esrc=s&amp;source=images&amp;cd=&amp;cad=rja&amp;uact=8&amp;ved=0CAcQjRxqFQoTCJewxvj5t8cCFQS2GgodxJcBWw&amp;url=https://commons.wikimedia.org/wiki/File:No_smoking_Welsh_bilingual_sign.jpg&amp;ei=EO_VVZfoDoTsasSvhtgF&amp;bvm=bv.99804247,d.d2s&amp;psig=AFQjCNFCl9MgkMLJW4v8sjX_-_eHnl_O3w&amp;ust=1440170090594739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gif"/><Relationship Id="rId2" Type="http://schemas.openxmlformats.org/officeDocument/2006/relationships/hyperlink" Target="http://www.google.hr/url?sa=i&amp;rct=j&amp;q=&amp;esrc=s&amp;source=images&amp;cd=&amp;cad=rja&amp;uact=8&amp;ved=0CAcQjRxqFQoTCJSNhr34t8cCFYnUGgodDGQEVQ&amp;url=http://www.shakespeareandhistory.com/edward-i.php&amp;ei=h-3VVdStAYmpa4zIkagF&amp;bvm=bv.99804247,d.d2s&amp;psig=AFQjCNEau0uO5bkJgd_wWUDH2xT9WJ197A&amp;ust=144016971205811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CAcQjRxqFQoTCNOsq_L4t8cCFUhYGgodoN8AWQ&amp;url=http://www.flags.net/WALE.htm&amp;ei=9u3VVdPZL8iwaaC_g8gF&amp;bvm=bv.99804247,d.d2s&amp;psig=AFQjCNGMYiG4dNgSAB5ApX8I7YJrE7EXVA&amp;ust=1440169830986080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www.google.hr/url?sa=i&amp;rct=j&amp;q=&amp;esrc=s&amp;source=images&amp;cd=&amp;cad=rja&amp;uact=8&amp;ved=0CAcQjRxqFQoTCJeXv8_4t8cCFUnnGgod1jIFVQ&amp;url=https://sr.wikipedia.org/wiki/%D0%92%D0%B5%D0%BB%D1%81&amp;ei=re3VVdeMK8nOa9bllKgF&amp;bvm=bv.99804247,d.d2s&amp;psig=AFQjCNHt8hUREwcqEZeyRMDHUzg16rhtOQ&amp;ust=1440169763096195" TargetMode="External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google.hr/url?sa=i&amp;rct=j&amp;q=&amp;esrc=s&amp;source=images&amp;cd=&amp;cad=rja&amp;uact=8&amp;ved=0CAcQjRxqFQoTCO_B4JT7t8cCFcnuGgodC9EBVw&amp;url=http://www.flags.net/NOIR01.htm&amp;ei=V_DVVa-6Msnda4uih7gF&amp;bvm=bv.99804247,d.d2s&amp;psig=AFQjCNGoikjWeX7Q4JlFw0E8t5TAjqqDTA&amp;ust=1440170441363924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hyperlink" Target="http://www.airedale.com/web/About-Airedale/Global-Partners/Europe/United-Kingdom/Northern-Ireland.ht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2.png"/><Relationship Id="rId7" Type="http://schemas.openxmlformats.org/officeDocument/2006/relationships/hyperlink" Target="http://www.google.hr/url?sa=i&amp;rct=j&amp;q=&amp;esrc=s&amp;source=images&amp;cd=&amp;cad=rja&amp;uact=8&amp;ved=0CAcQjRxqFQoTCMWUvqP8t8cCFUzbGgodDDkHXA&amp;url=http://www.vexillologymatters.org/english-flag.htm&amp;ei=g_HVVYXHCcy2a4zynOAF&amp;bvm=bv.99804247,d.d2s&amp;psig=AFQjCNG8QaUI1WI4HI0V88acB8QGz5hZgg&amp;ust=1440170696946327" TargetMode="External"/><Relationship Id="rId2" Type="http://schemas.openxmlformats.org/officeDocument/2006/relationships/hyperlink" Target="https://www.google.hr/url?sa=i&amp;rct=j&amp;q=&amp;esrc=s&amp;source=images&amp;cd=&amp;cad=rja&amp;uact=8&amp;ved=0CAcQjRxqFQoTCOqBgev6t8cCFQlYGgoddpcIVQ&amp;url=https://en.wikipedia.org/wiki/Union_Jack&amp;ei=APDVVeqBEYmwafauoqgF&amp;bvm=bv.99804247,d.d2s&amp;psig=AFQjCNG4XzAv69lQPObdDI0EGZ5XQJG7Hg&amp;ust=1440170365107518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gif"/><Relationship Id="rId5" Type="http://schemas.openxmlformats.org/officeDocument/2006/relationships/hyperlink" Target="http://www.google.hr/url?sa=i&amp;rct=j&amp;q=&amp;esrc=s&amp;source=images&amp;cd=&amp;cad=rja&amp;uact=8&amp;ved=0CAcQjRxqFQoTCO_B4JT7t8cCFcnuGgodC9EBVw&amp;url=http://www.flags.net/NOIR01.htm&amp;ei=V_DVVa-6Msnda4uih7gF&amp;bvm=bv.99804247,d.d2s&amp;psig=AFQjCNGoikjWeX7Q4JlFw0E8t5TAjqqDTA&amp;ust=1440170441363924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United </a:t>
            </a:r>
            <a:r>
              <a:rPr lang="hr-HR" dirty="0" err="1" smtClean="0"/>
              <a:t>Kingdom</a:t>
            </a:r>
            <a:r>
              <a:rPr lang="hr-HR" dirty="0" smtClean="0"/>
              <a:t> *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0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Scotland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the past Scotland and England were separate countries.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In 1603 </a:t>
            </a:r>
            <a:r>
              <a:rPr lang="en-US" b="1" dirty="0" smtClean="0"/>
              <a:t>the English Queen Elizabeth</a:t>
            </a:r>
            <a:r>
              <a:rPr lang="en-US" dirty="0" smtClean="0"/>
              <a:t> </a:t>
            </a:r>
            <a:r>
              <a:rPr lang="hr-HR" b="1" dirty="0" smtClean="0"/>
              <a:t>I</a:t>
            </a:r>
            <a:r>
              <a:rPr lang="hr-HR" dirty="0" smtClean="0"/>
              <a:t> </a:t>
            </a:r>
            <a:r>
              <a:rPr lang="en-US" dirty="0" smtClean="0"/>
              <a:t>died and her cousin, </a:t>
            </a:r>
            <a:r>
              <a:rPr lang="en-US" b="1" dirty="0" smtClean="0"/>
              <a:t>James the King of Scotland</a:t>
            </a:r>
            <a:r>
              <a:rPr lang="en-US" dirty="0" smtClean="0"/>
              <a:t>, became the king of England. </a:t>
            </a:r>
          </a:p>
          <a:p>
            <a:pPr marL="0" indent="0">
              <a:buNone/>
            </a:pPr>
            <a:r>
              <a:rPr lang="en-US" dirty="0" smtClean="0"/>
              <a:t>The thistle is the symbol of Scotland</a:t>
            </a:r>
            <a:endParaRPr lang="en-US" dirty="0"/>
          </a:p>
        </p:txBody>
      </p:sp>
      <p:pic>
        <p:nvPicPr>
          <p:cNvPr id="5" name="il_fi" descr="http://4.bp.blogspot.com/-6lkGcQ3SwVI/UKKU7ByJgxI/AAAAAAAAAFs/yluLcbbGtW0/s1600/scotland-map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700" y="260648"/>
            <a:ext cx="1368152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l_fi" descr="http://www.sxc.hu/pic/m/w/wh/whirlybird/1026136_st_andrews_cross_flag.jp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3" y="4715728"/>
            <a:ext cx="1800200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l_fi" descr="http://birdsnbugs.files.wordpress.com/2012/07/dsc_4600aecr107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97152"/>
            <a:ext cx="1224136" cy="1286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www.historicalportraits.com/ArtWorkImages/Gower%20Elizabeth%201%20digl.jp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68" y="2060848"/>
            <a:ext cx="1712910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http://www.downloadbible.us/hires/King-James_I_of_England.jpg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32449"/>
            <a:ext cx="1438082" cy="2088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442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Wales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Edward I</a:t>
            </a:r>
            <a:r>
              <a:rPr lang="en-US" dirty="0" smtClean="0"/>
              <a:t> conquered Wales in the 13th century. </a:t>
            </a:r>
          </a:p>
          <a:p>
            <a:pPr marL="0" indent="0">
              <a:buNone/>
            </a:pPr>
            <a:r>
              <a:rPr lang="en-US" dirty="0" smtClean="0"/>
              <a:t>Since then the eldest son of the monarch is always </a:t>
            </a:r>
            <a:r>
              <a:rPr lang="en-US" b="1" dirty="0" smtClean="0"/>
              <a:t>the Prince of Wales.</a:t>
            </a:r>
          </a:p>
          <a:p>
            <a:pPr marL="0" indent="0">
              <a:buNone/>
            </a:pPr>
            <a:r>
              <a:rPr lang="en-US" dirty="0" smtClean="0"/>
              <a:t>Many people in Wales speak two languages: </a:t>
            </a:r>
            <a:r>
              <a:rPr lang="en-US" b="1" dirty="0" smtClean="0"/>
              <a:t>English and Welsh.</a:t>
            </a:r>
          </a:p>
          <a:p>
            <a:pPr marL="0" indent="0">
              <a:buNone/>
            </a:pPr>
            <a:r>
              <a:rPr lang="en-US" dirty="0" smtClean="0"/>
              <a:t>All children learn </a:t>
            </a:r>
            <a:r>
              <a:rPr lang="en-US" b="1" dirty="0" smtClean="0"/>
              <a:t>Welsh at school</a:t>
            </a:r>
            <a:r>
              <a:rPr lang="en-US" dirty="0" smtClean="0"/>
              <a:t> and </a:t>
            </a:r>
            <a:r>
              <a:rPr lang="en-US" b="1" dirty="0" smtClean="0"/>
              <a:t>signs</a:t>
            </a:r>
            <a:r>
              <a:rPr lang="en-US" dirty="0" smtClean="0"/>
              <a:t> must be in Welsh and English.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pic>
        <p:nvPicPr>
          <p:cNvPr id="5" name="irc_mi" descr="http://www.shakespeareandhistory.com/resources/Edward%20I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909127"/>
            <a:ext cx="180020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s://upload.wikimedia.org/wikipedia/commons/thumb/c/c1/Wales_in_United_Kingdom.svg/2000px-Wales_in_United_Kingdom.svg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420620" cy="3745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www.flags.net/images/largeflags/UNKG0102.GIF">
            <a:hlinkClick r:id="rId6"/>
          </p:cNvPr>
          <p:cNvPicPr>
            <a:picLocks noGr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132" y="4530050"/>
            <a:ext cx="2016224" cy="171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s://upload.wikimedia.org/wikipedia/commons/9/9d/No_smoking_Welsh_bilingual_sign.jpg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29006"/>
            <a:ext cx="2304256" cy="2712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816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Ireland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316288" cy="51454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Elizabeth I conquered Ireland </a:t>
            </a:r>
            <a:r>
              <a:rPr lang="en-US" b="1" dirty="0" smtClean="0"/>
              <a:t>in the 16th century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 the 1920s </a:t>
            </a:r>
            <a:r>
              <a:rPr lang="en-US" dirty="0" smtClean="0"/>
              <a:t>the south became an independent country (</a:t>
            </a:r>
            <a:r>
              <a:rPr lang="en-US" b="1" dirty="0" smtClean="0"/>
              <a:t>the Republic of Ireland</a:t>
            </a:r>
            <a:r>
              <a:rPr lang="en-US" dirty="0" smtClean="0"/>
              <a:t>), but Northern Ireland is still a part of the UK.</a:t>
            </a:r>
            <a:endParaRPr lang="en-US" dirty="0"/>
          </a:p>
        </p:txBody>
      </p:sp>
      <p:pic>
        <p:nvPicPr>
          <p:cNvPr id="5" name="irc_mi" descr="http://www.flags.net/images/largeflags/UNKG0105.GIF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16" y="4052664"/>
            <a:ext cx="3065780" cy="1858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www.airedale.com/upload/bb9fa6ab-8a6c-40e3-8649-bcb4731d9bbb_uk-map-northern-ireland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3240360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17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Union </a:t>
            </a:r>
            <a:r>
              <a:rPr lang="hr-HR" dirty="0" err="1" smtClean="0"/>
              <a:t>Jack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It is three flags in one.</a:t>
            </a:r>
            <a:endParaRPr lang="en-US" dirty="0"/>
          </a:p>
        </p:txBody>
      </p:sp>
      <p:pic>
        <p:nvPicPr>
          <p:cNvPr id="5" name="irc_mi" descr="https://upload.wikimedia.org/wikipedia/en/thumb/a/ae/Flag_of_the_United_Kingdom.svg/1280px-Flag_of_the_United_Kingdom.svg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403860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l_fi" descr="http://www.sxc.hu/pic/m/w/wh/whirlybird/1026136_st_andrews_cross_flag.jp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32237"/>
            <a:ext cx="2232248" cy="1687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www.flags.net/images/largeflags/UNKG0105.GIF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47873"/>
            <a:ext cx="2489716" cy="139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http://www.vexillologymatters.org/images/england.png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32237"/>
            <a:ext cx="3065780" cy="168783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Up Arrow 10"/>
          <p:cNvSpPr/>
          <p:nvPr/>
        </p:nvSpPr>
        <p:spPr>
          <a:xfrm>
            <a:off x="395536" y="4951279"/>
            <a:ext cx="2160240" cy="1210573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000" dirty="0" smtClean="0"/>
              <a:t>Scotland</a:t>
            </a:r>
            <a:endParaRPr lang="en-GB" sz="2000" dirty="0"/>
          </a:p>
        </p:txBody>
      </p:sp>
      <p:sp>
        <p:nvSpPr>
          <p:cNvPr id="12" name="Up Arrow 11"/>
          <p:cNvSpPr/>
          <p:nvPr/>
        </p:nvSpPr>
        <p:spPr>
          <a:xfrm>
            <a:off x="3224570" y="5012019"/>
            <a:ext cx="2160240" cy="1210573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000" dirty="0" smtClean="0"/>
              <a:t>Ireland</a:t>
            </a:r>
            <a:endParaRPr lang="en-GB" sz="2000" dirty="0"/>
          </a:p>
        </p:txBody>
      </p:sp>
      <p:sp>
        <p:nvSpPr>
          <p:cNvPr id="13" name="Up Arrow 12"/>
          <p:cNvSpPr/>
          <p:nvPr/>
        </p:nvSpPr>
        <p:spPr>
          <a:xfrm>
            <a:off x="6176898" y="5020067"/>
            <a:ext cx="2160240" cy="1210573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000" dirty="0" smtClean="0"/>
              <a:t>England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0441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United Kingdom *</vt:lpstr>
      <vt:lpstr>Scotland</vt:lpstr>
      <vt:lpstr>Wales</vt:lpstr>
      <vt:lpstr>Ireland</vt:lpstr>
      <vt:lpstr>The Union Jack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United Kingdom *</dc:title>
  <dc:creator>Nina</dc:creator>
  <cp:lastModifiedBy>Nina</cp:lastModifiedBy>
  <cp:revision>1</cp:revision>
  <dcterms:created xsi:type="dcterms:W3CDTF">2017-01-24T18:51:06Z</dcterms:created>
  <dcterms:modified xsi:type="dcterms:W3CDTF">2017-01-24T18:54:30Z</dcterms:modified>
</cp:coreProperties>
</file>