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49" y="180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63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94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36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92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11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5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06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6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6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47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12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ACBC9-6774-412D-BB35-7DD3874D6250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C81E2-C055-47B8-A981-F066574E2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2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google.hr/url?sa=i&amp;rct=j&amp;q=&amp;esrc=s&amp;source=images&amp;cd=&amp;cad=rja&amp;uact=8&amp;ved=0CAcQjRxqFQoTCIGXsKH3t8cCFUVbGgodKc0L0A&amp;url=http://www.historicalportraits.com/Gallery.asp?Page%3DItem%26ItemID%3D1138%26Desc%3DQueen-Elizabeth-I-|-George-Gower,-Attributed-to&amp;ei=QOzVVYH3IcW2aamar4AN&amp;bvm=bv.99804247,d.d2s&amp;psig=AFQjCNHVUf6LY8X4aLE8FR_UPz4xAEIwyw&amp;ust=1440169387873139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hyperlink" Target="http://www.google.hr/url?sa=i&amp;rct=j&amp;q=&amp;esrc=s&amp;source=images&amp;cd=&amp;cad=rja&amp;uact=8&amp;ved=0CAcQjRxqFQoTCIK-6MD3t8cCFYrYGgodWfsEwA&amp;url=http://www.kingjamesbibleonline.org/Media-Press-Kit-400th-Anniversary/&amp;ei=guzVVYL1HYqxa9n2k4AM&amp;bvm=bv.99804247,d.d2s&amp;psig=AFQjCNExSEhA-wg21LNF1wPbQDr3ausWtg&amp;ust=1440169456494844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hr/url?sa=i&amp;rct=j&amp;q=&amp;esrc=s&amp;source=images&amp;cd=&amp;cad=rja&amp;uact=8&amp;ved=0CAcQjRxqFQoTCNOsq_L4t8cCFUhYGgodoN8AWQ&amp;url=http://www.flags.net/WALE.htm&amp;ei=9u3VVdPZL8iwaaC_g8gF&amp;bvm=bv.99804247,d.d2s&amp;psig=AFQjCNGMYiG4dNgSAB5ApX8I7YJrE7EXVA&amp;ust=1440169830986080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hyperlink" Target="https://www.google.hr/url?sa=i&amp;rct=j&amp;q=&amp;esrc=s&amp;source=images&amp;cd=&amp;cad=rja&amp;uact=8&amp;ved=0CAcQjRxqFQoTCJeXv8_4t8cCFUnnGgod1jIFVQ&amp;url=https://sr.wikipedia.org/wiki/%D0%92%D0%B5%D0%BB%D1%81&amp;ei=re3VVdeMK8nOa9bllKgF&amp;bvm=bv.99804247,d.d2s&amp;psig=AFQjCNHt8hUREwcqEZeyRMDHUzg16rhtOQ&amp;ust=144016976309619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ogle.hr/url?sa=i&amp;rct=j&amp;q=&amp;esrc=s&amp;source=images&amp;cd=&amp;cad=rja&amp;uact=8&amp;ved=0CAcQjRxqFQoTCJewxvj5t8cCFQS2GgodxJcBWw&amp;url=https://commons.wikimedia.org/wiki/File:No_smoking_Welsh_bilingual_sign.jpg&amp;ei=EO_VVZfoDoTsasSvhtgF&amp;bvm=bv.99804247,d.d2s&amp;psig=AFQjCNFCl9MgkMLJW4v8sjX_-_eHnl_O3w&amp;ust=1440170090594739" TargetMode="External"/><Relationship Id="rId11" Type="http://schemas.openxmlformats.org/officeDocument/2006/relationships/image" Target="../media/image11.jpeg"/><Relationship Id="rId5" Type="http://schemas.openxmlformats.org/officeDocument/2006/relationships/image" Target="../media/image8.jpeg"/><Relationship Id="rId10" Type="http://schemas.openxmlformats.org/officeDocument/2006/relationships/hyperlink" Target="http://www.google.hr/url?sa=i&amp;rct=j&amp;q=&amp;esrc=s&amp;source=images&amp;cd=&amp;cad=rja&amp;uact=8&amp;ved=0ahUKEwjInNCx5drRAhUFvhQKHVMzAfUQjRwIBw&amp;url=http://www.goodwholefood.com/leek-nutrition/&amp;bvm=bv.144686652,d.bGs&amp;psig=AFQjCNFvRw3N0bTOb5ulN7Jq_dwBWTwNPA&amp;ust=1485347661190386" TargetMode="External"/><Relationship Id="rId4" Type="http://schemas.openxmlformats.org/officeDocument/2006/relationships/hyperlink" Target="http://www.google.hr/url?sa=i&amp;rct=j&amp;q=&amp;esrc=s&amp;source=images&amp;cd=&amp;cad=rja&amp;uact=8&amp;ved=0CAcQjRxqFQoTCJSNhr34t8cCFYnUGgodDGQEVQ&amp;url=http://www.shakespeareandhistory.com/edward-i.php&amp;ei=h-3VVdStAYmpa4zIkagF&amp;bvm=bv.99804247,d.d2s&amp;psig=AFQjCNEau0uO5bkJgd_wWUDH2xT9WJ197A&amp;ust=1440169712058119" TargetMode="External"/><Relationship Id="rId9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hr/url?sa=i&amp;rct=j&amp;q=&amp;esrc=s&amp;source=images&amp;cd=&amp;cad=rja&amp;uact=8&amp;ved=0ahUKEwiWgqvo5drRAhUJUhQKHWNfCewQjRwIBw&amp;url=http://www.ireland-information.com/saintpatricksdaytraditions.htm&amp;bvm=bv.144686652,d.bGs&amp;psig=AFQjCNFIDjoGx_aKMJFpZ88kL8t1VPC8Vg&amp;ust=1485347767454637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3.gif"/><Relationship Id="rId2" Type="http://schemas.openxmlformats.org/officeDocument/2006/relationships/hyperlink" Target="http://www.airedale.com/web/About-Airedale/Global-Partners/Europe/United-Kingdom/Northern-Ireland.ht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hr/url?sa=i&amp;rct=j&amp;q=&amp;esrc=s&amp;source=images&amp;cd=&amp;cad=rja&amp;uact=8&amp;ved=0CAcQjRxqFQoTCO_B4JT7t8cCFcnuGgodC9EBVw&amp;url=http://www.flags.net/NOIR01.htm&amp;ei=V_DVVa-6Msnda4uih7gF&amp;bvm=bv.99804247,d.d2s&amp;psig=AFQjCNGoikjWeX7Q4JlFw0E8t5TAjqqDTA&amp;ust=1440170441363924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hr/url?sa=i&amp;rct=j&amp;q=&amp;esrc=s&amp;source=images&amp;cd=&amp;cad=rja&amp;uact=8&amp;ved=0CAcQjRxqFQoTCIGXsKH3t8cCFUVbGgodKc0L0A&amp;url=http://www.historicalportraits.com/Gallery.asp?Page%3DItem%26ItemID%3D1138%26Desc%3DQueen-Elizabeth-I-|-George-Gower,-Attributed-to&amp;ei=QOzVVYH3IcW2aamar4AN&amp;bvm=bv.99804247,d.d2s&amp;psig=AFQjCNHVUf6LY8X4aLE8FR_UPz4xAEIwyw&amp;ust=1440169387873139" TargetMode="External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png"/><Relationship Id="rId7" Type="http://schemas.openxmlformats.org/officeDocument/2006/relationships/hyperlink" Target="http://www.google.hr/url?sa=i&amp;rct=j&amp;q=&amp;esrc=s&amp;source=images&amp;cd=&amp;cad=rja&amp;uact=8&amp;ved=0CAcQjRxqFQoTCMWUvqP8t8cCFUzbGgodDDkHXA&amp;url=http://www.vexillologymatters.org/english-flag.htm&amp;ei=g_HVVYXHCcy2a4zynOAF&amp;bvm=bv.99804247,d.d2s&amp;psig=AFQjCNG8QaUI1WI4HI0V88acB8QGz5hZgg&amp;ust=1440170696946327" TargetMode="External"/><Relationship Id="rId2" Type="http://schemas.openxmlformats.org/officeDocument/2006/relationships/hyperlink" Target="https://www.google.hr/url?sa=i&amp;rct=j&amp;q=&amp;esrc=s&amp;source=images&amp;cd=&amp;cad=rja&amp;uact=8&amp;ved=0CAcQjRxqFQoTCOqBgev6t8cCFQlYGgoddpcIVQ&amp;url=https://en.wikipedia.org/wiki/Union_Jack&amp;ei=APDVVeqBEYmwafauoqgF&amp;bvm=bv.99804247,d.d2s&amp;psig=AFQjCNG4XzAv69lQPObdDI0EGZ5XQJG7Hg&amp;ust=1440170365107518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gif"/><Relationship Id="rId5" Type="http://schemas.openxmlformats.org/officeDocument/2006/relationships/hyperlink" Target="http://www.google.hr/url?sa=i&amp;rct=j&amp;q=&amp;esrc=s&amp;source=images&amp;cd=&amp;cad=rja&amp;uact=8&amp;ved=0CAcQjRxqFQoTCO_B4JT7t8cCFcnuGgodC9EBVw&amp;url=http://www.flags.net/NOIR01.htm&amp;ei=V_DVVa-6Msnda4uih7gF&amp;bvm=bv.99804247,d.d2s&amp;psig=AFQjCNGoikjWeX7Q4JlFw0E8t5TAjqqDTA&amp;ust=1440170441363924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United Kingdom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Talk </a:t>
            </a:r>
            <a:r>
              <a:rPr lang="hr-HR" dirty="0" err="1" smtClean="0"/>
              <a:t>about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United </a:t>
            </a:r>
            <a:r>
              <a:rPr lang="hr-HR" dirty="0" err="1" smtClean="0"/>
              <a:t>Kingdom</a:t>
            </a:r>
            <a:r>
              <a:rPr lang="hr-HR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United Kingdom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4088" y="1600200"/>
            <a:ext cx="3322712" cy="4525963"/>
          </a:xfrm>
        </p:spPr>
        <p:txBody>
          <a:bodyPr/>
          <a:lstStyle/>
          <a:p>
            <a:endParaRPr lang="en-GB"/>
          </a:p>
        </p:txBody>
      </p:sp>
      <p:pic>
        <p:nvPicPr>
          <p:cNvPr id="5" name="Picture 2" descr="C:\Users\Nina\Desktop\united_kingdom[1]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4032448" cy="527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95936" y="3429000"/>
            <a:ext cx="1584176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err="1" smtClean="0"/>
              <a:t>Edinburgh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932040" y="4725144"/>
            <a:ext cx="1080120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London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635896" y="5229200"/>
            <a:ext cx="1224136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err="1" smtClean="0"/>
              <a:t>Cardiff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275856" y="3933056"/>
            <a:ext cx="864096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err="1" smtClean="0"/>
              <a:t>Belfast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771800" y="4365104"/>
            <a:ext cx="864096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Dublin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16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Scotland</a:t>
            </a:r>
            <a:endParaRPr lang="en-GB" dirty="0"/>
          </a:p>
        </p:txBody>
      </p:sp>
      <p:pic>
        <p:nvPicPr>
          <p:cNvPr id="5" name="il_fi" descr="http://4.bp.blogspot.com/-6lkGcQ3SwVI/UKKU7ByJgxI/AAAAAAAAAFs/yluLcbbGtW0/s1600/scotland-map.jp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3312368" cy="468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www.historicalportraits.com/ArtWorkImages/Gower%20Elizabeth%201%20digl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299624"/>
            <a:ext cx="1800200" cy="2165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http://www.downloadbible.us/hires/King-James_I_of_England.jpg">
            <a:hlinkClick r:id="rId5"/>
          </p:cNvPr>
          <p:cNvPicPr>
            <a:picLocks noGrp="1"/>
          </p:cNvPicPr>
          <p:nvPr>
            <p:ph sz="half" idx="2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052736"/>
            <a:ext cx="1728192" cy="2412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l_fi" descr="http://www.sxc.hu/pic/m/w/wh/whirlybird/1026136_st_andrews_cross_flag.jpg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146" y="4077071"/>
            <a:ext cx="2199997" cy="1800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l_fi" descr="http://birdsnbugs.files.wordpress.com/2012/07/dsc_4600aecr107.jpg"/>
          <p:cNvPicPr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144862"/>
            <a:ext cx="1728192" cy="173240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578368" y="3609020"/>
            <a:ext cx="172819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err="1"/>
              <a:t>i</a:t>
            </a:r>
            <a:r>
              <a:rPr lang="hr-HR" dirty="0" err="1" smtClean="0"/>
              <a:t>n</a:t>
            </a:r>
            <a:r>
              <a:rPr lang="hr-HR" dirty="0" smtClean="0"/>
              <a:t> 1603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780596" y="3609020"/>
            <a:ext cx="280831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James, the king of Scotland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2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Wales</a:t>
            </a:r>
            <a:endParaRPr lang="en-GB" dirty="0"/>
          </a:p>
        </p:txBody>
      </p:sp>
      <p:pic>
        <p:nvPicPr>
          <p:cNvPr id="5" name="irc_mi" descr="https://upload.wikimedia.org/wikipedia/commons/thumb/c/c1/Wales_in_United_Kingdom.svg/2000px-Wales_in_United_Kingdom.svg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2808312" cy="5184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www.shakespeareandhistory.com/resources/Edward%20I.png">
            <a:hlinkClick r:id="rId4"/>
          </p:cNvPr>
          <p:cNvPicPr>
            <a:picLocks noGr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000168"/>
            <a:ext cx="2232248" cy="3096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https://upload.wikimedia.org/wikipedia/commons/9/9d/No_smoking_Welsh_bilingual_sign.jpg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588" y="980728"/>
            <a:ext cx="2181812" cy="3096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http://www.flags.net/images/largeflags/UNKG0102.GIF">
            <a:hlinkClick r:id="rId8"/>
          </p:cNvPr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164" y="4581128"/>
            <a:ext cx="2232248" cy="20162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3059832" y="4251544"/>
            <a:ext cx="2808312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dirty="0" smtClean="0"/>
              <a:t>- </a:t>
            </a:r>
            <a:r>
              <a:rPr lang="en-US" dirty="0" smtClean="0"/>
              <a:t>the English king, Edward I </a:t>
            </a:r>
          </a:p>
          <a:p>
            <a:r>
              <a:rPr lang="en-US" dirty="0" smtClean="0"/>
              <a:t>- in the 13th century</a:t>
            </a:r>
            <a:endParaRPr lang="en-US" dirty="0"/>
          </a:p>
        </p:txBody>
      </p:sp>
      <p:pic>
        <p:nvPicPr>
          <p:cNvPr id="9" name="irc_mi" descr="Slikovni rezultat za leek">
            <a:hlinkClick r:id="rId10"/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336" y="4941168"/>
            <a:ext cx="2376264" cy="17728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275856" y="6237312"/>
            <a:ext cx="1008112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l</a:t>
            </a:r>
            <a:r>
              <a:rPr lang="en-US" dirty="0" smtClean="0"/>
              <a:t>eek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Ireland</a:t>
            </a:r>
            <a:endParaRPr lang="en-GB" dirty="0"/>
          </a:p>
        </p:txBody>
      </p:sp>
      <p:pic>
        <p:nvPicPr>
          <p:cNvPr id="5" name="irc_mi" descr="http://www.airedale.com/upload/bb9fa6ab-8a6c-40e3-8649-bcb4731d9bbb_uk-map-northern-ireland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3816424" cy="3672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http://www.historicalportraits.com/ArtWorkImages/Gower%20Elizabeth%201%20digl.jpg">
            <a:hlinkClick r:id="rId4"/>
          </p:cNvPr>
          <p:cNvPicPr>
            <a:picLocks noGr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08720"/>
            <a:ext cx="1728192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http://www.flags.net/images/largeflags/UNKG0105.GIF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052664"/>
            <a:ext cx="3065780" cy="185801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4499992" y="3140968"/>
            <a:ext cx="338437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dirty="0" smtClean="0"/>
              <a:t>- </a:t>
            </a:r>
            <a:r>
              <a:rPr lang="en-US" dirty="0" smtClean="0"/>
              <a:t>Elizabeth I – in the 16th century</a:t>
            </a:r>
          </a:p>
          <a:p>
            <a:r>
              <a:rPr lang="en-US" dirty="0" smtClean="0"/>
              <a:t>- in the 1920s </a:t>
            </a:r>
            <a:endParaRPr lang="en-US" dirty="0"/>
          </a:p>
        </p:txBody>
      </p:sp>
      <p:pic>
        <p:nvPicPr>
          <p:cNvPr id="8" name="irc_mi" descr="Slikovni rezultat za the symbol of ireland is the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981669"/>
            <a:ext cx="2952328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394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Union </a:t>
            </a:r>
            <a:r>
              <a:rPr lang="hr-HR" dirty="0" err="1" smtClean="0"/>
              <a:t>Jack</a:t>
            </a:r>
            <a:endParaRPr lang="en-GB" dirty="0"/>
          </a:p>
        </p:txBody>
      </p:sp>
      <p:pic>
        <p:nvPicPr>
          <p:cNvPr id="5" name="irc_mi" descr="https://upload.wikimedia.org/wikipedia/en/thumb/a/ae/Flag_of_the_United_Kingdom.svg/1280px-Flag_of_the_United_Kingdom.svg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052736"/>
            <a:ext cx="5184576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l_fi" descr="http://www.sxc.hu/pic/m/w/wh/whirlybird/1026136_st_andrews_cross_flag.jpg"/>
          <p:cNvPicPr>
            <a:picLocks noGrp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7032"/>
            <a:ext cx="2286000" cy="1508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http://www.flags.net/images/largeflags/UNKG0105.GIF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861048"/>
            <a:ext cx="2489716" cy="1392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rc_mi" descr="http://www.vexillologymatters.org/images/england.png">
            <a:hlinkClick r:id="rId7"/>
          </p:cNvPr>
          <p:cNvPicPr>
            <a:picLocks noGrp="1"/>
          </p:cNvPicPr>
          <p:nvPr>
            <p:ph sz="half" idx="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19128"/>
            <a:ext cx="3048000" cy="167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126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57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United Kingdom</vt:lpstr>
      <vt:lpstr>The United Kingdom</vt:lpstr>
      <vt:lpstr>Scotland</vt:lpstr>
      <vt:lpstr>Wales</vt:lpstr>
      <vt:lpstr>Ireland</vt:lpstr>
      <vt:lpstr>The Union Jack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United Kingdom</dc:title>
  <dc:creator>Nina</dc:creator>
  <cp:lastModifiedBy>Nina</cp:lastModifiedBy>
  <cp:revision>29</cp:revision>
  <dcterms:created xsi:type="dcterms:W3CDTF">2017-01-23T11:47:07Z</dcterms:created>
  <dcterms:modified xsi:type="dcterms:W3CDTF">2017-01-24T12:41:34Z</dcterms:modified>
</cp:coreProperties>
</file>