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67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91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18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81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52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3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87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14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37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4F0D7-A922-4AC1-99E6-E00ED88F6EE1}" type="datetimeFigureOut">
              <a:rPr lang="en-GB" smtClean="0"/>
              <a:t>20/08/2015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E3D4-DF35-410E-BCDE-BCB35876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7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hr/url?sa=i&amp;rct=j&amp;q=&amp;esrc=s&amp;source=images&amp;cd=&amp;cad=rja&amp;uact=8&amp;ved=0CAcQjRxqFQoTCLrWzOrItscCFUE2FAodZR8OyA&amp;url=http://www.thetimes.co.uk/tto/news/world/asia/article3745078.ece&amp;ei=WTXVVfrFN8HsUOW-uMAM&amp;bvm=bv.99804247,d.d24&amp;psig=AFQjCNF7Kw6XL7B1vzoYfXb5bLHRsgEyIQ&amp;ust=1440122568016114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CAcQjRxqFQoTCMnkg67JtscCFYS2FAodwHQALw&amp;url=http://www.vintechnology.com/journal/news-chicago-news/5-ways-to-help-oklahoma-tornado-victims/&amp;ei=5zXVVYnVE4TtUsDpgfgC&amp;bvm=bv.99804247,d.d24&amp;psig=AFQjCNEMtkpBZWFINzGmiiYpCKjmBQ_yEg&amp;ust=1440122724051330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hr/url?sa=i&amp;rct=j&amp;q=&amp;esrc=s&amp;source=images&amp;cd=&amp;cad=rja&amp;uact=8&amp;ved=0CAcQjRxqFQoTCP7im4_JtscCFcFVFAodoBQNfw&amp;url=http://www.youtube.com/watch?v%3DOowFvnlWI90&amp;ei=pjXVVf73KsGrUaCptPgH&amp;bvm=bv.99804247,d.d24&amp;psig=AFQjCNFXY3cUPnzmDzW3PWKLTuMfMP9oKQ&amp;ust=144012264120780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hr/url?sa=i&amp;rct=j&amp;q=&amp;esrc=s&amp;source=images&amp;cd=&amp;cad=rja&amp;uact=8&amp;ved=&amp;url=http://pixgood.com/hurricane-cloud.html&amp;ei=LjbVVf2KNsL1Uom0vIgK&amp;bvm=bv.99804247,d.d24&amp;psig=AFQjCNGJ7bup-XBn_wOXxDza12gqCym4tA&amp;ust=144012279916719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CAcQjRxqFQoTCNGQ2a7KtscCFcfPFAodIA4EjQ&amp;url=http://www.telegraph.co.uk/news/worldnews/europe/spain/8188905/Boy-9-washed-away-in-flood-in-Spain.html&amp;ei=9TbVVZHCCcefU6CckOgI&amp;bvm=bv.99804247,d.d24&amp;psig=AFQjCNFAqNcR27YhBzZcxXi1hPHWUb12mw&amp;ust=1440122975276419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hr/url?sa=i&amp;rct=j&amp;q=&amp;esrc=s&amp;source=images&amp;cd=&amp;cad=rja&amp;uact=8&amp;ved=0CAcQjRxqFQoTCI_v64XKtscCFYxyFAodlmMAcA&amp;url=http://www.lakesidepress.com/fictitious-reviews/sunshine-in-Cleveland.htm&amp;ei=nzbVVc-jHYzlUZbHgYAH&amp;bvm=bv.99804247,d.d24&amp;psig=AFQjCNGNO_cccr9xPkWNBe6qgUVAiabDbQ&amp;ust=1440122891107456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uewoman.com/?id=1617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www.google.hr/imgres?imgurl=http://i1.birminghammail.co.uk/incoming/article76576.ece/ALTERNATES/s615/An_explosion_in_Gaza_501618335.jpg&amp;imgrefurl=http://www.birminghammail.co.uk/news/local-news/birmingham-doctor-tells-of-horrors-in-gaza-85746&amp;h=409&amp;w=615&amp;tbnid=y-CRG3RwOaAWKM:&amp;docid=Yh8QfzQbsQH2eM&amp;ei=NDfVVcqrPIrZU6bXiJgL&amp;tbm=isch&amp;ved=0CCYQMygNMA1qFQoTCMqVkc3KtscCFYrsFAodpisCsw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CAcQjRxqFQoTCPC7ipzLtscCFQptFAodJv0KlQ&amp;url=http://photography.nationalgeographic.com/wallpaper/photography/photos/best-pod-april-2011/lightning-arizona/&amp;ei=2jfVVfDmIYraUab6q6gJ&amp;bvm=bv.99804247,d.d24&amp;psig=AFQjCNF5Az8BZcoaEZk3oOzqB-V2ONI0Tg&amp;ust=1440123214522801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google.hr/url?sa=i&amp;rct=j&amp;q=&amp;esrc=s&amp;source=images&amp;cd=&amp;cad=rja&amp;uact=8&amp;ved=0CAcQjRxqFQoTCOH4lvrKtscCFYJOFAodMf8EvA&amp;url=http://onboardmag.com/snowboard-gear/snowboard-buying-guides/5-features-to-look-out-for-in-an-avalanche-transceiver.html&amp;ei=kzfVVaHjG4KdUbH-k-AL&amp;bvm=bv.99804247,d.d24&amp;psig=AFQjCNHBXkej9CKe5Z9I_rSqSTwdDKx57g&amp;ust=1440123124406599" TargetMode="External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Natural </a:t>
            </a:r>
            <a:r>
              <a:rPr lang="hr-HR" dirty="0" err="1" smtClean="0"/>
              <a:t>disasters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Unit</a:t>
            </a:r>
            <a:r>
              <a:rPr lang="hr-HR" dirty="0" smtClean="0"/>
              <a:t> 3B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4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/>
          <a:lstStyle/>
          <a:p>
            <a:r>
              <a:rPr lang="en-US" dirty="0" smtClean="0"/>
              <a:t>an earthquake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volcanic eruption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tornado</a:t>
            </a:r>
            <a:endParaRPr lang="en-US" dirty="0"/>
          </a:p>
        </p:txBody>
      </p:sp>
      <p:pic>
        <p:nvPicPr>
          <p:cNvPr id="5" name="irc_mi" descr="http://www.thetimes.co.uk/tto/multimedia/archive/00406/NM143100_a_406323b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3065780" cy="2051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i.ytimg.com/vi/OowFvnlWI90/hqdefault.jpg">
            <a:hlinkClick r:id="rId4"/>
          </p:cNvPr>
          <p:cNvPicPr>
            <a:picLocks noGrp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16" y="2587218"/>
            <a:ext cx="2772172" cy="1931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encrypted-tbn1.gstatic.com/images?q=tbn:ANd9GcQzm-SXSZbOLnIgmdlzp9CuGnWxjlS-Q2aLHY_7pwKEqZm18FRDr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53136"/>
            <a:ext cx="2664296" cy="2078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83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/>
          <a:lstStyle/>
          <a:p>
            <a:r>
              <a:rPr lang="en-US" dirty="0" smtClean="0"/>
              <a:t>a hurricane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tsunami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flood</a:t>
            </a:r>
            <a:endParaRPr lang="en-US" dirty="0"/>
          </a:p>
        </p:txBody>
      </p:sp>
      <p:pic>
        <p:nvPicPr>
          <p:cNvPr id="5" name="Picture 4" descr="https://encrypted-tbn1.gstatic.com/images?q=tbn:ANd9GcQOalAXLzzgT2peA3aN77AeTKLUIPdUZW6hGWD5V9IOPpVxgNYn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3240360" cy="1781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www.lakesidepress.com/fictitious-reviews/tsunami.jpg">
            <a:hlinkClick r:id="rId4"/>
          </p:cNvPr>
          <p:cNvPicPr>
            <a:picLocks noGrp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00" y="2204864"/>
            <a:ext cx="3382704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encrypted-tbn0.gstatic.com/images?q=tbn:ANd9GcTfg3XjSRPI-ozHb9iqkPFLMpd-ymtMHuW9BgX8Zj83LPfiVHWpp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2" y="4437112"/>
            <a:ext cx="3361392" cy="1916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12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/>
          <a:lstStyle/>
          <a:p>
            <a:r>
              <a:rPr lang="en-US" dirty="0" smtClean="0"/>
              <a:t>an explosion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 avalanche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lightning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forest fire</a:t>
            </a:r>
            <a:endParaRPr lang="en-US" dirty="0"/>
          </a:p>
        </p:txBody>
      </p:sp>
      <p:pic>
        <p:nvPicPr>
          <p:cNvPr id="5" name="Picture 4" descr="Slikovni rezultat za an explosion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2" y="260648"/>
            <a:ext cx="2638856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cdn.coresites.factorymedia.com/onboard/wp-content/uploads/2013/09/Avalanche.jpg">
            <a:hlinkClick r:id="rId4"/>
          </p:cNvPr>
          <p:cNvPicPr>
            <a:picLocks noGrp="1"/>
          </p:cNvPicPr>
          <p:nvPr>
            <p:ph sz="half"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2" y="1988840"/>
            <a:ext cx="2548736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encrypted-tbn3.gstatic.com/images?q=tbn:ANd9GcQEvaqmzZJlgYz78cCStOc6G27XisdwdXWBGEiNBp6clFu3Jyb3Y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263373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www.truewoman.com/assets/images/forestfire(1).jpg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69160"/>
            <a:ext cx="2515160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476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Natural disasters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disasters</dc:title>
  <dc:creator>Nina</dc:creator>
  <cp:lastModifiedBy>Nina</cp:lastModifiedBy>
  <cp:revision>6</cp:revision>
  <dcterms:created xsi:type="dcterms:W3CDTF">2015-08-20T02:01:23Z</dcterms:created>
  <dcterms:modified xsi:type="dcterms:W3CDTF">2015-08-20T02:19:13Z</dcterms:modified>
</cp:coreProperties>
</file>