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31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34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96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39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97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5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80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65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33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05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28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53BF5-BB80-4F85-9B72-11CB0B8AE7A6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81480-4B26-4033-81B0-7A4D8F0A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4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-4m_YK62V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hr/url?sa=i&amp;rct=j&amp;q=&amp;esrc=s&amp;source=images&amp;cd=&amp;cad=rja&amp;uact=8&amp;ved=0ahUKEwix2MizguHJAhXGcRQKHYieBwcQjRwIBw&amp;url=http://governmentcommunicators.blogspot.com/2014/11/five-reasons-to-serve-as-blue-pencil.html&amp;psig=AFQjCNEuaV65wyt06JMhlAuEIDCs8Ovptg&amp;ust=1450377236506968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hyperlink" Target="https://www.google.hr/url?sa=i&amp;rct=j&amp;q=&amp;esrc=s&amp;source=images&amp;cd=&amp;cad=rja&amp;uact=8&amp;ved=0ahUKEwjc9b7nguHJAhUCsxQKHTwZBiAQjRwIBw&amp;url=https://ebun23.wordpress.com/2013/09/20/the-emotion-changing-ring/&amp;bvm=bv.110151844,d.bGg&amp;psig=AFQjCNFV57WALIRgJtD_GRaGdIL-IF0Mqw&amp;ust=145037731489614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hr/url?sa=i&amp;rct=j&amp;q=&amp;esrc=s&amp;source=images&amp;cd=&amp;cad=rja&amp;uact=8&amp;ved=0ahUKEwjYkvWmhOHJAhVEOxQKHWmMCFQQjRwIBw&amp;url=http://weknowyourdreams.com/stone.html&amp;bvm=bv.110151844,d.bGg&amp;psig=AFQjCNGguWa-JAaJMsF2sX-dD--Cf37CGg&amp;ust=1450377750111585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hyperlink" Target="http://www.google.hr/url?sa=i&amp;rct=j&amp;q=&amp;esrc=s&amp;source=images&amp;cd=&amp;cad=rja&amp;uact=8&amp;ved=0ahUKEwjF7OHChOHJAhWK7RQKHbwWCT4QjRwIBw&amp;url=http://www.canstockphoto.com/images-photos/thief.html&amp;bvm=bv.110151844,d.bGg&amp;psig=AFQjCNGsKi8rrqAo2pQnAZ7939xiKIBZGA&amp;ust=145037780280937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dragondollar.com/coins/tag/peiyang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www.google.hr/url?sa=i&amp;rct=j&amp;q=&amp;esrc=s&amp;source=images&amp;cd=&amp;cad=rja&amp;uact=8&amp;ved=0ahUKEwjghfmBiOHJAhWFXRQKHXYhBmwQjRwIBw&amp;url=http://www.shape.com/healthy-eating/diet-tips/healthy-food-youll-only-find-inside-supermarket-aisles&amp;bvm=bv.110151844,d.ZWU&amp;psig=AFQjCNF2kFAP5IHch3xGycdivudii4JO4A&amp;ust=14503787199792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Lord </a:t>
            </a:r>
            <a:r>
              <a:rPr lang="en-US" dirty="0" err="1" smtClean="0"/>
              <a:t>Bao</a:t>
            </a:r>
            <a:r>
              <a:rPr lang="en-US" dirty="0" smtClean="0"/>
              <a:t> and the Stone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www.youtube.com/watch?v=Z-4m_YK62Vk</a:t>
            </a:r>
            <a:r>
              <a:rPr lang="hr-HR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599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431" y="1124744"/>
            <a:ext cx="4038600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Lord </a:t>
            </a:r>
            <a:r>
              <a:rPr lang="en-US" dirty="0" err="1" smtClean="0"/>
              <a:t>Bao</a:t>
            </a:r>
            <a:r>
              <a:rPr lang="en-US" dirty="0" smtClean="0"/>
              <a:t> is a </a:t>
            </a:r>
            <a:r>
              <a:rPr lang="en-US" b="1" dirty="0" smtClean="0"/>
              <a:t>judge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People love him because he is </a:t>
            </a:r>
            <a:r>
              <a:rPr lang="en-US" b="1" dirty="0" smtClean="0"/>
              <a:t>fair.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Lord </a:t>
            </a:r>
            <a:r>
              <a:rPr lang="en-US" dirty="0" err="1" smtClean="0"/>
              <a:t>Bao</a:t>
            </a:r>
            <a:r>
              <a:rPr lang="en-US" dirty="0" smtClean="0"/>
              <a:t> and his </a:t>
            </a:r>
            <a:r>
              <a:rPr lang="en-US" b="1" dirty="0" smtClean="0"/>
              <a:t>servant </a:t>
            </a:r>
            <a:r>
              <a:rPr lang="en-US" dirty="0" smtClean="0"/>
              <a:t>see a boy in the town.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judge</a:t>
            </a:r>
            <a:r>
              <a:rPr lang="en-US" dirty="0" smtClean="0"/>
              <a:t> /</a:t>
            </a:r>
            <a:r>
              <a:rPr lang="en-US" dirty="0" err="1" smtClean="0"/>
              <a:t>dʒʌdʒ</a:t>
            </a:r>
            <a:r>
              <a:rPr lang="en-US" dirty="0" smtClean="0"/>
              <a:t>/  a person who decides how to punish guilty people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fair </a:t>
            </a:r>
            <a:r>
              <a:rPr lang="en-US" dirty="0" smtClean="0"/>
              <a:t> /</a:t>
            </a:r>
            <a:r>
              <a:rPr lang="en-US" dirty="0" err="1" smtClean="0"/>
              <a:t>feə</a:t>
            </a:r>
            <a:r>
              <a:rPr lang="en-US" dirty="0" smtClean="0"/>
              <a:t>/ treating someone in a way that is right.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servant </a:t>
            </a:r>
            <a:r>
              <a:rPr lang="en-US" dirty="0" smtClean="0"/>
              <a:t> /ˈ</a:t>
            </a:r>
            <a:r>
              <a:rPr lang="en-US" dirty="0" err="1" smtClean="0"/>
              <a:t>sɜːvənt</a:t>
            </a:r>
            <a:r>
              <a:rPr lang="en-US" dirty="0" smtClean="0"/>
              <a:t>/ a person who works for another person</a:t>
            </a:r>
            <a:endParaRPr lang="en-US" dirty="0"/>
          </a:p>
        </p:txBody>
      </p:sp>
      <p:pic>
        <p:nvPicPr>
          <p:cNvPr id="5" name="irc_mi" descr="http://3.bp.blogspot.com/-DsFG_QQTtEY/VHnq1K8gDDI/AAAAAAAAAQs/kl8eG3jmzCw/s1600/judge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70030"/>
            <a:ext cx="2520280" cy="132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s://ebun23.files.wordpress.com/2013/09/57.jp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157192"/>
            <a:ext cx="2376264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02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boy puts his head on the </a:t>
            </a:r>
            <a:r>
              <a:rPr lang="en-US" b="1" dirty="0" smtClean="0"/>
              <a:t>stone</a:t>
            </a:r>
            <a:r>
              <a:rPr lang="en-US" dirty="0" smtClean="0"/>
              <a:t> and has a sleep.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Lord </a:t>
            </a:r>
            <a:r>
              <a:rPr lang="en-US" dirty="0" err="1" smtClean="0"/>
              <a:t>Bao</a:t>
            </a:r>
            <a:r>
              <a:rPr lang="en-US" dirty="0" smtClean="0"/>
              <a:t> says: ’This stone is the </a:t>
            </a:r>
            <a:r>
              <a:rPr lang="en-US" b="1" dirty="0" smtClean="0"/>
              <a:t>thief.’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The people in the street </a:t>
            </a:r>
            <a:r>
              <a:rPr lang="en-US" b="1" dirty="0" smtClean="0"/>
              <a:t>laughed </a:t>
            </a:r>
            <a:r>
              <a:rPr lang="en-US" dirty="0" smtClean="0"/>
              <a:t>and said</a:t>
            </a:r>
            <a:r>
              <a:rPr lang="en-US" b="1" dirty="0" smtClean="0"/>
              <a:t>: </a:t>
            </a:r>
            <a:r>
              <a:rPr lang="en-US" dirty="0" smtClean="0"/>
              <a:t>‘Lord </a:t>
            </a:r>
            <a:r>
              <a:rPr lang="en-US" dirty="0" err="1" smtClean="0"/>
              <a:t>Bao</a:t>
            </a:r>
            <a:r>
              <a:rPr lang="en-US" dirty="0" smtClean="0"/>
              <a:t> is </a:t>
            </a:r>
            <a:r>
              <a:rPr lang="en-US" b="1" dirty="0" smtClean="0"/>
              <a:t>mad.’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stone</a:t>
            </a:r>
            <a:r>
              <a:rPr lang="en-US" dirty="0" smtClean="0"/>
              <a:t> /</a:t>
            </a:r>
            <a:r>
              <a:rPr lang="en-US" dirty="0" err="1" smtClean="0"/>
              <a:t>stəʊn</a:t>
            </a:r>
            <a:r>
              <a:rPr lang="en-US" dirty="0" smtClean="0"/>
              <a:t>/ a hard substance found in the ground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thief </a:t>
            </a:r>
            <a:r>
              <a:rPr lang="en-US" dirty="0" smtClean="0"/>
              <a:t> /</a:t>
            </a:r>
            <a:r>
              <a:rPr lang="en-US" dirty="0" err="1" smtClean="0"/>
              <a:t>θiːf</a:t>
            </a:r>
            <a:r>
              <a:rPr lang="en-US" dirty="0" smtClean="0"/>
              <a:t>/ a person who steals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laugh </a:t>
            </a:r>
            <a:r>
              <a:rPr lang="en-US" dirty="0" smtClean="0"/>
              <a:t> /</a:t>
            </a:r>
            <a:r>
              <a:rPr lang="en-US" dirty="0" err="1" smtClean="0"/>
              <a:t>lɑːf</a:t>
            </a:r>
            <a:r>
              <a:rPr lang="en-US" dirty="0" smtClean="0"/>
              <a:t>/ you do it when you are happy</a:t>
            </a:r>
          </a:p>
          <a:p>
            <a:pPr marL="0" indent="0">
              <a:buNone/>
            </a:pPr>
            <a:r>
              <a:rPr lang="en-US" b="1" dirty="0" smtClean="0"/>
              <a:t>mad</a:t>
            </a:r>
            <a:r>
              <a:rPr lang="en-US" dirty="0" smtClean="0"/>
              <a:t> /</a:t>
            </a:r>
            <a:r>
              <a:rPr lang="en-US" dirty="0" err="1" smtClean="0"/>
              <a:t>mæd</a:t>
            </a:r>
            <a:r>
              <a:rPr lang="en-US" dirty="0" smtClean="0"/>
              <a:t>/ silly or stupid</a:t>
            </a:r>
            <a:endParaRPr lang="en-US" dirty="0"/>
          </a:p>
        </p:txBody>
      </p:sp>
      <p:pic>
        <p:nvPicPr>
          <p:cNvPr id="5" name="irc_mi" descr="http://weknowyourdreams.com/images/stone/stone-08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52736"/>
            <a:ext cx="1117600" cy="111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comps.canstockphoto.com/can-stock-photo_csp3735583.jp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288" y="2792433"/>
            <a:ext cx="1224136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7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‘</a:t>
            </a:r>
            <a:r>
              <a:rPr lang="en-US" dirty="0" smtClean="0"/>
              <a:t>I must </a:t>
            </a:r>
            <a:r>
              <a:rPr lang="en-US" b="1" dirty="0" smtClean="0"/>
              <a:t>fine</a:t>
            </a:r>
            <a:r>
              <a:rPr lang="en-US" dirty="0" smtClean="0"/>
              <a:t> everyone of you a one cent </a:t>
            </a:r>
            <a:r>
              <a:rPr lang="en-US" b="1" dirty="0" smtClean="0"/>
              <a:t>coin</a:t>
            </a:r>
            <a:r>
              <a:rPr lang="en-US" dirty="0" smtClean="0"/>
              <a:t> for that.’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boy is an </a:t>
            </a:r>
            <a:r>
              <a:rPr lang="en-US" b="1" dirty="0" smtClean="0"/>
              <a:t>oil seller.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fine</a:t>
            </a:r>
            <a:r>
              <a:rPr lang="en-US" dirty="0" smtClean="0"/>
              <a:t> /</a:t>
            </a:r>
            <a:r>
              <a:rPr lang="en-US" dirty="0" err="1" smtClean="0"/>
              <a:t>faɪn</a:t>
            </a:r>
            <a:r>
              <a:rPr lang="en-US" dirty="0" smtClean="0"/>
              <a:t>/ pay some money as a punishment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coin</a:t>
            </a:r>
            <a:r>
              <a:rPr lang="en-US" dirty="0" smtClean="0"/>
              <a:t> /</a:t>
            </a:r>
            <a:r>
              <a:rPr lang="en-US" dirty="0" err="1" smtClean="0"/>
              <a:t>kɔɪn</a:t>
            </a:r>
            <a:r>
              <a:rPr lang="en-US" dirty="0" smtClean="0"/>
              <a:t>/ a round piece of metal used as money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oil seller </a:t>
            </a:r>
            <a:r>
              <a:rPr lang="en-US" dirty="0" smtClean="0"/>
              <a:t>/ˈ</a:t>
            </a:r>
            <a:r>
              <a:rPr lang="en-US" dirty="0" err="1" smtClean="0"/>
              <a:t>selər</a:t>
            </a:r>
            <a:r>
              <a:rPr lang="en-US" dirty="0" smtClean="0"/>
              <a:t>/ a person who sells oil</a:t>
            </a:r>
          </a:p>
        </p:txBody>
      </p:sp>
      <p:pic>
        <p:nvPicPr>
          <p:cNvPr id="5" name="irc_mi" descr="http://www.dragondollar.com/coins/wp-content/uploads/2012/06/peiyang-23-almond-eyed-dragon-round-eyes-snaeppchen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2016224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cdn.shape.com/sites/shape.com/files/styles/600x600/public/media/jar-olive-oil.jpg?itok=h5J7z6yN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084" y="4293096"/>
            <a:ext cx="2099796" cy="2016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379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203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Lord Bao and the Stone</vt:lpstr>
      <vt:lpstr>Vocabulary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 Bao and the Stone</dc:title>
  <dc:creator>Nina</dc:creator>
  <cp:lastModifiedBy>Nina</cp:lastModifiedBy>
  <cp:revision>8</cp:revision>
  <dcterms:created xsi:type="dcterms:W3CDTF">2015-12-16T18:26:35Z</dcterms:created>
  <dcterms:modified xsi:type="dcterms:W3CDTF">2015-12-17T13:50:02Z</dcterms:modified>
</cp:coreProperties>
</file>