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3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0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11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61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4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2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1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77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1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07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6EB13-D572-4CFB-A716-0F6B018933BF}" type="datetimeFigureOut">
              <a:rPr lang="en-GB" smtClean="0"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1371-1EB7-496D-92EA-509B01998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6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Collocations 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en-US" dirty="0" smtClean="0"/>
              <a:t>words that are commonly used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00953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brush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take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   put 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   have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4807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your teeth</a:t>
            </a:r>
          </a:p>
          <a:p>
            <a:r>
              <a:rPr lang="en-US" dirty="0" smtClean="0"/>
              <a:t>your hair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dog for a walk</a:t>
            </a:r>
          </a:p>
          <a:p>
            <a:r>
              <a:rPr lang="en-US" dirty="0" smtClean="0"/>
              <a:t>a shower</a:t>
            </a:r>
          </a:p>
          <a:p>
            <a:r>
              <a:rPr lang="en-US" dirty="0" smtClean="0"/>
              <a:t>a break</a:t>
            </a:r>
          </a:p>
          <a:p>
            <a:r>
              <a:rPr lang="en-US" dirty="0" smtClean="0"/>
              <a:t>out the rubbish</a:t>
            </a:r>
          </a:p>
          <a:p>
            <a:r>
              <a:rPr lang="en-US" dirty="0" smtClean="0"/>
              <a:t>a photo </a:t>
            </a:r>
          </a:p>
          <a:p>
            <a:r>
              <a:rPr lang="en-US" dirty="0" smtClean="0"/>
              <a:t>the bus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your coat, shoes, 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breakfast, lunch, dinner</a:t>
            </a:r>
          </a:p>
          <a:p>
            <a:r>
              <a:rPr lang="en-US" dirty="0" smtClean="0"/>
              <a:t>a shower</a:t>
            </a:r>
          </a:p>
          <a:p>
            <a:r>
              <a:rPr lang="en-US" dirty="0" smtClean="0"/>
              <a:t>a break</a:t>
            </a:r>
          </a:p>
          <a:p>
            <a:r>
              <a:rPr lang="en-US" dirty="0" smtClean="0"/>
              <a:t>a drink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6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5. </a:t>
            </a:r>
            <a:r>
              <a:rPr lang="en-US" dirty="0" smtClean="0"/>
              <a:t>send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throw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get ready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8. watch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9. do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10. talk to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64087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e-mail, a letter, a parcel</a:t>
            </a:r>
          </a:p>
          <a:p>
            <a:r>
              <a:rPr lang="en-US" dirty="0" smtClean="0"/>
              <a:t>a ball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school/for work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TV, a film, a DVD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your homework, the housework, yoga, karate, the shopping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your friend, your parents, your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116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Collocations are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Collocations are</dc:title>
  <dc:creator>Nina</dc:creator>
  <cp:lastModifiedBy>Nina</cp:lastModifiedBy>
  <cp:revision>7</cp:revision>
  <dcterms:created xsi:type="dcterms:W3CDTF">2015-12-04T13:02:45Z</dcterms:created>
  <dcterms:modified xsi:type="dcterms:W3CDTF">2015-12-04T13:16:42Z</dcterms:modified>
</cp:coreProperties>
</file>