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4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EC95A-4C1F-4BE5-B1F3-B279B2C05018}" type="datetimeFigureOut">
              <a:rPr lang="en-US" smtClean="0"/>
              <a:pPr/>
              <a:t>10/22/2015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5026E-62BA-44DF-AB43-98E84AB286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EC95A-4C1F-4BE5-B1F3-B279B2C05018}" type="datetimeFigureOut">
              <a:rPr lang="en-US" smtClean="0"/>
              <a:pPr/>
              <a:t>10/22/2015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5026E-62BA-44DF-AB43-98E84AB286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EC95A-4C1F-4BE5-B1F3-B279B2C05018}" type="datetimeFigureOut">
              <a:rPr lang="en-US" smtClean="0"/>
              <a:pPr/>
              <a:t>10/22/2015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5026E-62BA-44DF-AB43-98E84AB286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EC95A-4C1F-4BE5-B1F3-B279B2C05018}" type="datetimeFigureOut">
              <a:rPr lang="en-US" smtClean="0"/>
              <a:pPr/>
              <a:t>10/22/2015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5026E-62BA-44DF-AB43-98E84AB286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EC95A-4C1F-4BE5-B1F3-B279B2C05018}" type="datetimeFigureOut">
              <a:rPr lang="en-US" smtClean="0"/>
              <a:pPr/>
              <a:t>10/22/2015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5026E-62BA-44DF-AB43-98E84AB286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EC95A-4C1F-4BE5-B1F3-B279B2C05018}" type="datetimeFigureOut">
              <a:rPr lang="en-US" smtClean="0"/>
              <a:pPr/>
              <a:t>10/22/2015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5026E-62BA-44DF-AB43-98E84AB286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EC95A-4C1F-4BE5-B1F3-B279B2C05018}" type="datetimeFigureOut">
              <a:rPr lang="en-US" smtClean="0"/>
              <a:pPr/>
              <a:t>10/22/2015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5026E-62BA-44DF-AB43-98E84AB286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EC95A-4C1F-4BE5-B1F3-B279B2C05018}" type="datetimeFigureOut">
              <a:rPr lang="en-US" smtClean="0"/>
              <a:pPr/>
              <a:t>10/22/2015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5026E-62BA-44DF-AB43-98E84AB286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EC95A-4C1F-4BE5-B1F3-B279B2C05018}" type="datetimeFigureOut">
              <a:rPr lang="en-US" smtClean="0"/>
              <a:pPr/>
              <a:t>10/22/2015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5026E-62BA-44DF-AB43-98E84AB286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EC95A-4C1F-4BE5-B1F3-B279B2C05018}" type="datetimeFigureOut">
              <a:rPr lang="en-US" smtClean="0"/>
              <a:pPr/>
              <a:t>10/22/2015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5026E-62BA-44DF-AB43-98E84AB286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EC95A-4C1F-4BE5-B1F3-B279B2C05018}" type="datetimeFigureOut">
              <a:rPr lang="en-US" smtClean="0"/>
              <a:pPr/>
              <a:t>10/22/2015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5026E-62BA-44DF-AB43-98E84AB286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DEC95A-4C1F-4BE5-B1F3-B279B2C05018}" type="datetimeFigureOut">
              <a:rPr lang="en-US" smtClean="0"/>
              <a:pPr/>
              <a:t>10/22/2015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C5026E-62BA-44DF-AB43-98E84AB28635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image" Target="../media/image10.jpeg"/><Relationship Id="rId7" Type="http://schemas.openxmlformats.org/officeDocument/2006/relationships/image" Target="../media/image14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7" Type="http://schemas.openxmlformats.org/officeDocument/2006/relationships/image" Target="../media/image21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jpeg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jpeg"/><Relationship Id="rId3" Type="http://schemas.openxmlformats.org/officeDocument/2006/relationships/image" Target="../media/image3.jpeg"/><Relationship Id="rId7" Type="http://schemas.openxmlformats.org/officeDocument/2006/relationships/image" Target="../media/image26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5.jpeg"/><Relationship Id="rId5" Type="http://schemas.openxmlformats.org/officeDocument/2006/relationships/image" Target="../media/image24.jpeg"/><Relationship Id="rId4" Type="http://schemas.openxmlformats.org/officeDocument/2006/relationships/image" Target="../media/image2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0.jpeg"/><Relationship Id="rId4" Type="http://schemas.openxmlformats.org/officeDocument/2006/relationships/image" Target="../media/image17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jpeg"/><Relationship Id="rId3" Type="http://schemas.openxmlformats.org/officeDocument/2006/relationships/image" Target="../media/image32.jpeg"/><Relationship Id="rId7" Type="http://schemas.openxmlformats.org/officeDocument/2006/relationships/image" Target="../media/image36.jpeg"/><Relationship Id="rId12" Type="http://schemas.openxmlformats.org/officeDocument/2006/relationships/image" Target="../media/image41.jpeg"/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5.jpeg"/><Relationship Id="rId11" Type="http://schemas.openxmlformats.org/officeDocument/2006/relationships/image" Target="../media/image40.jpeg"/><Relationship Id="rId5" Type="http://schemas.openxmlformats.org/officeDocument/2006/relationships/image" Target="../media/image34.jpeg"/><Relationship Id="rId10" Type="http://schemas.openxmlformats.org/officeDocument/2006/relationships/image" Target="../media/image39.jpeg"/><Relationship Id="rId4" Type="http://schemas.openxmlformats.org/officeDocument/2006/relationships/image" Target="../media/image33.jpeg"/><Relationship Id="rId9" Type="http://schemas.openxmlformats.org/officeDocument/2006/relationships/image" Target="../media/image3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THE STORY OF JEANS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gol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500430" cy="2320937"/>
          </a:xfrm>
          <a:prstGeom prst="rect">
            <a:avLst/>
          </a:prstGeom>
        </p:spPr>
      </p:pic>
      <p:pic>
        <p:nvPicPr>
          <p:cNvPr id="3" name="Picture 2" descr="california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86116" y="0"/>
            <a:ext cx="2428892" cy="235743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285984" y="1857364"/>
            <a:ext cx="12144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dirty="0" smtClean="0">
                <a:solidFill>
                  <a:schemeClr val="bg1"/>
                </a:solidFill>
              </a:rPr>
              <a:t>1849</a:t>
            </a:r>
            <a:endParaRPr lang="en-GB" sz="2400" dirty="0">
              <a:solidFill>
                <a:schemeClr val="bg1"/>
              </a:solidFill>
            </a:endParaRPr>
          </a:p>
        </p:txBody>
      </p:sp>
      <p:pic>
        <p:nvPicPr>
          <p:cNvPr id="5" name="Picture 4" descr="strauss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2844" y="2428868"/>
            <a:ext cx="2714612" cy="185738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786050" y="2571744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Levi Strauss</a:t>
            </a:r>
            <a:endParaRPr lang="en-GB" dirty="0"/>
          </a:p>
        </p:txBody>
      </p:sp>
      <p:pic>
        <p:nvPicPr>
          <p:cNvPr id="7" name="Picture 6" descr="cloth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2844" y="4357670"/>
            <a:ext cx="2928958" cy="2500330"/>
          </a:xfrm>
          <a:prstGeom prst="rect">
            <a:avLst/>
          </a:prstGeom>
        </p:spPr>
      </p:pic>
      <p:pic>
        <p:nvPicPr>
          <p:cNvPr id="8" name="Picture 7" descr="nevada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15042" y="4357670"/>
            <a:ext cx="2928958" cy="2500330"/>
          </a:xfrm>
          <a:prstGeom prst="rect">
            <a:avLst/>
          </a:prstGeom>
        </p:spPr>
      </p:pic>
      <p:pic>
        <p:nvPicPr>
          <p:cNvPr id="10" name="Picture 9" descr="tailor-crop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286116" y="4403148"/>
            <a:ext cx="2928958" cy="2454852"/>
          </a:xfrm>
          <a:prstGeom prst="rect">
            <a:avLst/>
          </a:prstGeom>
        </p:spPr>
      </p:pic>
      <p:pic>
        <p:nvPicPr>
          <p:cNvPr id="11" name="Picture 10" descr="people.jp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072198" y="0"/>
            <a:ext cx="2928958" cy="2357454"/>
          </a:xfrm>
          <a:prstGeom prst="rect">
            <a:avLst/>
          </a:prstGeom>
        </p:spPr>
      </p:pic>
      <p:sp>
        <p:nvSpPr>
          <p:cNvPr id="12" name="Curved Down Arrow 11"/>
          <p:cNvSpPr/>
          <p:nvPr/>
        </p:nvSpPr>
        <p:spPr>
          <a:xfrm flipH="1">
            <a:off x="4786314" y="142852"/>
            <a:ext cx="2071702" cy="92869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13" name="Picture 12" descr="gol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71934" y="2428868"/>
            <a:ext cx="2357422" cy="1785950"/>
          </a:xfrm>
          <a:prstGeom prst="rect">
            <a:avLst/>
          </a:prstGeom>
        </p:spPr>
      </p:pic>
      <p:cxnSp>
        <p:nvCxnSpPr>
          <p:cNvPr id="15" name="Straight Connector 14"/>
          <p:cNvCxnSpPr/>
          <p:nvPr/>
        </p:nvCxnSpPr>
        <p:spPr>
          <a:xfrm rot="10800000" flipV="1">
            <a:off x="3857620" y="2285992"/>
            <a:ext cx="2500330" cy="207170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143372" y="2357430"/>
            <a:ext cx="2428892" cy="18573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19" name="Picture 18" descr="stock-photo-barber-in-wild-west-style-in-rural-125170163-crop.jp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572264" y="2357430"/>
            <a:ext cx="2428892" cy="192882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goldminer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286116" cy="2817060"/>
          </a:xfrm>
          <a:prstGeom prst="rect">
            <a:avLst/>
          </a:prstGeom>
        </p:spPr>
      </p:pic>
      <p:pic>
        <p:nvPicPr>
          <p:cNvPr id="3" name="Picture 2" descr="hot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00760" y="0"/>
            <a:ext cx="3143240" cy="2857496"/>
          </a:xfrm>
          <a:prstGeom prst="rect">
            <a:avLst/>
          </a:prstGeom>
        </p:spPr>
      </p:pic>
      <p:pic>
        <p:nvPicPr>
          <p:cNvPr id="4" name="Picture 3" descr="denim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3000372"/>
            <a:ext cx="2357422" cy="347663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14348" y="6215082"/>
            <a:ext cx="26432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dirty="0" smtClean="0"/>
              <a:t>de Nimes</a:t>
            </a:r>
            <a:endParaRPr lang="en-GB" sz="2400" dirty="0"/>
          </a:p>
        </p:txBody>
      </p:sp>
      <p:pic>
        <p:nvPicPr>
          <p:cNvPr id="6" name="Picture 5" descr="cotton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43175" y="3071810"/>
            <a:ext cx="2286016" cy="3390911"/>
          </a:xfrm>
          <a:prstGeom prst="rect">
            <a:avLst/>
          </a:prstGeom>
        </p:spPr>
      </p:pic>
      <p:pic>
        <p:nvPicPr>
          <p:cNvPr id="7" name="Picture 6" descr="soft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43504" y="3143248"/>
            <a:ext cx="2028827" cy="3357586"/>
          </a:xfrm>
          <a:prstGeom prst="rect">
            <a:avLst/>
          </a:prstGeom>
        </p:spPr>
      </p:pic>
      <p:pic>
        <p:nvPicPr>
          <p:cNvPr id="8" name="Picture 7" descr="comfort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324725" y="3143248"/>
            <a:ext cx="1676431" cy="3286148"/>
          </a:xfrm>
          <a:prstGeom prst="rect">
            <a:avLst/>
          </a:prstGeom>
        </p:spPr>
      </p:pic>
      <p:pic>
        <p:nvPicPr>
          <p:cNvPr id="9" name="Picture 8" descr="strpmg.jp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357554" y="0"/>
            <a:ext cx="2571768" cy="28574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tron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4678" y="214290"/>
            <a:ext cx="2247900" cy="2038350"/>
          </a:xfrm>
          <a:prstGeom prst="rect">
            <a:avLst/>
          </a:prstGeom>
        </p:spPr>
      </p:pic>
      <p:pic>
        <p:nvPicPr>
          <p:cNvPr id="3" name="Picture 2" descr="jeanss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3071802" cy="2503549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>
            <a:off x="3143240" y="142852"/>
            <a:ext cx="2500330" cy="235743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10800000" flipV="1">
            <a:off x="3143240" y="142852"/>
            <a:ext cx="2500330" cy="235743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8" name="Picture 7" descr="rivets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00760" y="0"/>
            <a:ext cx="3143240" cy="2500306"/>
          </a:xfrm>
          <a:prstGeom prst="rect">
            <a:avLst/>
          </a:prstGeom>
        </p:spPr>
      </p:pic>
      <p:pic>
        <p:nvPicPr>
          <p:cNvPr id="9" name="Picture 8" descr="copper rivets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" y="3929066"/>
            <a:ext cx="2500298" cy="2786082"/>
          </a:xfrm>
          <a:prstGeom prst="rect">
            <a:avLst/>
          </a:prstGeom>
        </p:spPr>
      </p:pic>
      <p:pic>
        <p:nvPicPr>
          <p:cNvPr id="10" name="Picture 9" descr="tailor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14678" y="3000372"/>
            <a:ext cx="2495550" cy="1828800"/>
          </a:xfrm>
          <a:prstGeom prst="rect">
            <a:avLst/>
          </a:prstGeom>
        </p:spPr>
      </p:pic>
      <p:pic>
        <p:nvPicPr>
          <p:cNvPr id="11" name="Picture 10" descr="tailor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57554" y="4857760"/>
            <a:ext cx="2495550" cy="1828800"/>
          </a:xfrm>
          <a:prstGeom prst="rect">
            <a:avLst/>
          </a:prstGeom>
        </p:spPr>
      </p:pic>
      <p:pic>
        <p:nvPicPr>
          <p:cNvPr id="12" name="Picture 11" descr="patent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143637" y="3357562"/>
            <a:ext cx="3000364" cy="31194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one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57166"/>
            <a:ext cx="3286116" cy="2186761"/>
          </a:xfrm>
          <a:prstGeom prst="rect">
            <a:avLst/>
          </a:prstGeom>
        </p:spPr>
      </p:pic>
      <p:cxnSp>
        <p:nvCxnSpPr>
          <p:cNvPr id="4" name="Straight Connector 3"/>
          <p:cNvCxnSpPr/>
          <p:nvPr/>
        </p:nvCxnSpPr>
        <p:spPr>
          <a:xfrm>
            <a:off x="357158" y="142852"/>
            <a:ext cx="2928958" cy="257176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10800000" flipV="1">
            <a:off x="0" y="0"/>
            <a:ext cx="3286116" cy="264318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7" name="Picture 6" descr="straus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57554" y="142852"/>
            <a:ext cx="2357454" cy="250031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286512" y="142852"/>
            <a:ext cx="22860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600" dirty="0" smtClean="0"/>
              <a:t>$68</a:t>
            </a:r>
            <a:endParaRPr lang="en-GB" sz="3600" dirty="0"/>
          </a:p>
        </p:txBody>
      </p:sp>
      <p:pic>
        <p:nvPicPr>
          <p:cNvPr id="9" name="Picture 8" descr="factory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" y="2857496"/>
            <a:ext cx="2857488" cy="3786214"/>
          </a:xfrm>
          <a:prstGeom prst="rect">
            <a:avLst/>
          </a:prstGeom>
        </p:spPr>
      </p:pic>
      <p:pic>
        <p:nvPicPr>
          <p:cNvPr id="10" name="Picture 9" descr="james dean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72066" y="2928934"/>
            <a:ext cx="2143140" cy="3786214"/>
          </a:xfrm>
          <a:prstGeom prst="rect">
            <a:avLst/>
          </a:prstGeom>
        </p:spPr>
      </p:pic>
      <p:pic>
        <p:nvPicPr>
          <p:cNvPr id="11" name="Picture 10" descr="presley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15206" y="2928934"/>
            <a:ext cx="1785950" cy="3786214"/>
          </a:xfrm>
          <a:prstGeom prst="rect">
            <a:avLst/>
          </a:prstGeom>
        </p:spPr>
      </p:pic>
      <p:pic>
        <p:nvPicPr>
          <p:cNvPr id="12" name="Picture 11" descr="partners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857884" y="714356"/>
            <a:ext cx="3143272" cy="2124077"/>
          </a:xfrm>
          <a:prstGeom prst="rect">
            <a:avLst/>
          </a:prstGeom>
        </p:spPr>
      </p:pic>
      <p:pic>
        <p:nvPicPr>
          <p:cNvPr id="13" name="Picture 12" descr="work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2857488" y="2857496"/>
            <a:ext cx="2143140" cy="38576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eenager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204170" cy="2714644"/>
          </a:xfrm>
          <a:prstGeom prst="rect">
            <a:avLst/>
          </a:prstGeom>
        </p:spPr>
      </p:pic>
      <p:pic>
        <p:nvPicPr>
          <p:cNvPr id="3" name="Picture 2" descr="love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57553" y="500041"/>
            <a:ext cx="1285885" cy="1285885"/>
          </a:xfrm>
          <a:prstGeom prst="rect">
            <a:avLst/>
          </a:prstGeom>
        </p:spPr>
      </p:pic>
      <p:pic>
        <p:nvPicPr>
          <p:cNvPr id="4" name="Picture 3" descr="jeansss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0" y="214290"/>
            <a:ext cx="3214710" cy="2249904"/>
          </a:xfrm>
          <a:prstGeom prst="rect">
            <a:avLst/>
          </a:prstGeom>
        </p:spPr>
      </p:pic>
      <p:pic>
        <p:nvPicPr>
          <p:cNvPr id="5" name="Picture 4" descr="paretns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2844" y="3071810"/>
            <a:ext cx="3734026" cy="2571768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 rot="16200000" flipH="1">
            <a:off x="35687" y="3464719"/>
            <a:ext cx="2857520" cy="1928826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>
            <a:off x="107125" y="3536157"/>
            <a:ext cx="2857520" cy="1643074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10" name="Picture 9" descr="jeansss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43438" y="3286124"/>
            <a:ext cx="2928958" cy="25717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tyles-crop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4071934" cy="2071678"/>
          </a:xfrm>
          <a:prstGeom prst="rect">
            <a:avLst/>
          </a:prstGeom>
        </p:spPr>
      </p:pic>
      <p:pic>
        <p:nvPicPr>
          <p:cNvPr id="3" name="Picture 2" descr="colour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3372" y="1"/>
            <a:ext cx="4857784" cy="2071678"/>
          </a:xfrm>
          <a:prstGeom prst="rect">
            <a:avLst/>
          </a:prstGeom>
        </p:spPr>
      </p:pic>
      <p:pic>
        <p:nvPicPr>
          <p:cNvPr id="4" name="Picture 3" descr="shirt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0" y="2357430"/>
            <a:ext cx="2143125" cy="2143125"/>
          </a:xfrm>
          <a:prstGeom prst="rect">
            <a:avLst/>
          </a:prstGeom>
        </p:spPr>
      </p:pic>
      <p:pic>
        <p:nvPicPr>
          <p:cNvPr id="5" name="Picture 4" descr="hat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14480" y="4714884"/>
            <a:ext cx="2071702" cy="1733550"/>
          </a:xfrm>
          <a:prstGeom prst="rect">
            <a:avLst/>
          </a:prstGeom>
        </p:spPr>
      </p:pic>
      <p:pic>
        <p:nvPicPr>
          <p:cNvPr id="6" name="Picture 5" descr="dress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4357670"/>
            <a:ext cx="1571625" cy="2500330"/>
          </a:xfrm>
          <a:prstGeom prst="rect">
            <a:avLst/>
          </a:prstGeom>
        </p:spPr>
      </p:pic>
      <p:pic>
        <p:nvPicPr>
          <p:cNvPr id="8" name="Picture 7" descr="shorts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42844" y="2214554"/>
            <a:ext cx="2143125" cy="2143125"/>
          </a:xfrm>
          <a:prstGeom prst="rect">
            <a:avLst/>
          </a:prstGeom>
        </p:spPr>
      </p:pic>
      <p:pic>
        <p:nvPicPr>
          <p:cNvPr id="9" name="Picture 8" descr="skirt.jp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86578" y="2214554"/>
            <a:ext cx="1838325" cy="2495550"/>
          </a:xfrm>
          <a:prstGeom prst="rect">
            <a:avLst/>
          </a:prstGeom>
        </p:spPr>
      </p:pic>
      <p:pic>
        <p:nvPicPr>
          <p:cNvPr id="10" name="Picture 9" descr="suit.jp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929058" y="4429132"/>
            <a:ext cx="1763515" cy="2286016"/>
          </a:xfrm>
          <a:prstGeom prst="rect">
            <a:avLst/>
          </a:prstGeom>
        </p:spPr>
      </p:pic>
      <p:pic>
        <p:nvPicPr>
          <p:cNvPr id="11" name="Picture 10" descr="bootss.jpg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643834" y="4643446"/>
            <a:ext cx="1500166" cy="2000264"/>
          </a:xfrm>
          <a:prstGeom prst="rect">
            <a:avLst/>
          </a:prstGeom>
        </p:spPr>
      </p:pic>
      <p:pic>
        <p:nvPicPr>
          <p:cNvPr id="12" name="Picture 11" descr="shoes.jpg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072198" y="4857760"/>
            <a:ext cx="1428760" cy="1857387"/>
          </a:xfrm>
          <a:prstGeom prst="rect">
            <a:avLst/>
          </a:prstGeom>
        </p:spPr>
      </p:pic>
      <p:pic>
        <p:nvPicPr>
          <p:cNvPr id="13" name="Picture 12" descr="jacket.jpg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285984" y="2214554"/>
            <a:ext cx="2190752" cy="219075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11</Words>
  <Application>Microsoft Office PowerPoint</Application>
  <PresentationFormat>On-screen Show (4:3)</PresentationFormat>
  <Paragraphs>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THE STORY OF JEANS</vt:lpstr>
      <vt:lpstr>Slide 2</vt:lpstr>
      <vt:lpstr>Slide 3</vt:lpstr>
      <vt:lpstr>Slide 4</vt:lpstr>
      <vt:lpstr>Slide 5</vt:lpstr>
      <vt:lpstr>Slide 6</vt:lpstr>
      <vt:lpstr>Slide 7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STORY OF JEANS</dc:title>
  <dc:creator>A</dc:creator>
  <cp:lastModifiedBy>A</cp:lastModifiedBy>
  <cp:revision>11</cp:revision>
  <dcterms:created xsi:type="dcterms:W3CDTF">2014-10-28T20:00:44Z</dcterms:created>
  <dcterms:modified xsi:type="dcterms:W3CDTF">2015-10-22T19:01:34Z</dcterms:modified>
</cp:coreProperties>
</file>