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C95A-4C1F-4BE5-B1F3-B279B2C05018}" type="datetimeFigureOut">
              <a:rPr lang="en-US" smtClean="0"/>
              <a:pPr/>
              <a:t>10/22/2015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3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THE STORY OF JEANS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00430" cy="2320937"/>
          </a:xfrm>
          <a:prstGeom prst="rect">
            <a:avLst/>
          </a:prstGeom>
        </p:spPr>
      </p:pic>
      <p:pic>
        <p:nvPicPr>
          <p:cNvPr id="3" name="Picture 2" descr="californ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0"/>
            <a:ext cx="2428892" cy="23574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5984" y="18573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1849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strau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428868"/>
            <a:ext cx="2714612" cy="1857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6050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Levi Strauss</a:t>
            </a:r>
            <a:endParaRPr lang="en-GB" dirty="0"/>
          </a:p>
        </p:txBody>
      </p:sp>
      <p:pic>
        <p:nvPicPr>
          <p:cNvPr id="7" name="Picture 6" descr="clot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4357670"/>
            <a:ext cx="2928958" cy="2500330"/>
          </a:xfrm>
          <a:prstGeom prst="rect">
            <a:avLst/>
          </a:prstGeom>
        </p:spPr>
      </p:pic>
      <p:pic>
        <p:nvPicPr>
          <p:cNvPr id="8" name="Picture 7" descr="nevad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42" y="4357670"/>
            <a:ext cx="2928958" cy="2500330"/>
          </a:xfrm>
          <a:prstGeom prst="rect">
            <a:avLst/>
          </a:prstGeom>
        </p:spPr>
      </p:pic>
      <p:pic>
        <p:nvPicPr>
          <p:cNvPr id="10" name="Picture 9" descr="tailor-cro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4403148"/>
            <a:ext cx="2928958" cy="2454852"/>
          </a:xfrm>
          <a:prstGeom prst="rect">
            <a:avLst/>
          </a:prstGeom>
        </p:spPr>
      </p:pic>
      <p:pic>
        <p:nvPicPr>
          <p:cNvPr id="11" name="Picture 10" descr="peopl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2198" y="0"/>
            <a:ext cx="2928958" cy="2357454"/>
          </a:xfrm>
          <a:prstGeom prst="rect">
            <a:avLst/>
          </a:prstGeom>
        </p:spPr>
      </p:pic>
      <p:sp>
        <p:nvSpPr>
          <p:cNvPr id="12" name="Curved Down Arrow 11"/>
          <p:cNvSpPr/>
          <p:nvPr/>
        </p:nvSpPr>
        <p:spPr>
          <a:xfrm flipH="1">
            <a:off x="4786314" y="142852"/>
            <a:ext cx="2071702" cy="9286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3" name="Picture 12" descr="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428868"/>
            <a:ext cx="2357422" cy="178595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rot="10800000" flipV="1">
            <a:off x="3857620" y="2285992"/>
            <a:ext cx="2500330" cy="207170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43372" y="2357430"/>
            <a:ext cx="2428892" cy="18573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Picture 18" descr="stock-photo-barber-in-wild-west-style-in-rural-125170163-crop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72264" y="2357430"/>
            <a:ext cx="2428892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dmine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6116" cy="2817060"/>
          </a:xfrm>
          <a:prstGeom prst="rect">
            <a:avLst/>
          </a:prstGeom>
        </p:spPr>
      </p:pic>
      <p:pic>
        <p:nvPicPr>
          <p:cNvPr id="3" name="Picture 2" descr="h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0"/>
            <a:ext cx="3143240" cy="2857496"/>
          </a:xfrm>
          <a:prstGeom prst="rect">
            <a:avLst/>
          </a:prstGeom>
        </p:spPr>
      </p:pic>
      <p:pic>
        <p:nvPicPr>
          <p:cNvPr id="4" name="Picture 3" descr="deni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0372"/>
            <a:ext cx="2357422" cy="3476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621508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de Nimes</a:t>
            </a:r>
            <a:endParaRPr lang="en-GB" sz="2400" dirty="0"/>
          </a:p>
        </p:txBody>
      </p:sp>
      <p:pic>
        <p:nvPicPr>
          <p:cNvPr id="6" name="Picture 5" descr="cott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5" y="3071810"/>
            <a:ext cx="2286016" cy="3390911"/>
          </a:xfrm>
          <a:prstGeom prst="rect">
            <a:avLst/>
          </a:prstGeom>
        </p:spPr>
      </p:pic>
      <p:pic>
        <p:nvPicPr>
          <p:cNvPr id="7" name="Picture 6" descr="sof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3143248"/>
            <a:ext cx="2028827" cy="3357586"/>
          </a:xfrm>
          <a:prstGeom prst="rect">
            <a:avLst/>
          </a:prstGeom>
        </p:spPr>
      </p:pic>
      <p:pic>
        <p:nvPicPr>
          <p:cNvPr id="8" name="Picture 7" descr="comfor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4725" y="3143248"/>
            <a:ext cx="1676431" cy="3286148"/>
          </a:xfrm>
          <a:prstGeom prst="rect">
            <a:avLst/>
          </a:prstGeom>
        </p:spPr>
      </p:pic>
      <p:pic>
        <p:nvPicPr>
          <p:cNvPr id="9" name="Picture 8" descr="strpm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7554" y="0"/>
            <a:ext cx="2571768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o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14290"/>
            <a:ext cx="2247900" cy="2038350"/>
          </a:xfrm>
          <a:prstGeom prst="rect">
            <a:avLst/>
          </a:prstGeom>
        </p:spPr>
      </p:pic>
      <p:pic>
        <p:nvPicPr>
          <p:cNvPr id="3" name="Picture 2" descr="jeans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71802" cy="250354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143240" y="142852"/>
            <a:ext cx="2500330" cy="2357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3143240" y="142852"/>
            <a:ext cx="2500330" cy="2357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rive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0"/>
            <a:ext cx="3143240" cy="2500306"/>
          </a:xfrm>
          <a:prstGeom prst="rect">
            <a:avLst/>
          </a:prstGeom>
        </p:spPr>
      </p:pic>
      <p:pic>
        <p:nvPicPr>
          <p:cNvPr id="9" name="Picture 8" descr="copper rivet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3929066"/>
            <a:ext cx="2500298" cy="2786082"/>
          </a:xfrm>
          <a:prstGeom prst="rect">
            <a:avLst/>
          </a:prstGeom>
        </p:spPr>
      </p:pic>
      <p:pic>
        <p:nvPicPr>
          <p:cNvPr id="10" name="Picture 9" descr="tail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3000372"/>
            <a:ext cx="2495550" cy="1828800"/>
          </a:xfrm>
          <a:prstGeom prst="rect">
            <a:avLst/>
          </a:prstGeom>
        </p:spPr>
      </p:pic>
      <p:pic>
        <p:nvPicPr>
          <p:cNvPr id="11" name="Picture 10" descr="tail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4857760"/>
            <a:ext cx="2495550" cy="1828800"/>
          </a:xfrm>
          <a:prstGeom prst="rect">
            <a:avLst/>
          </a:prstGeom>
        </p:spPr>
      </p:pic>
      <p:pic>
        <p:nvPicPr>
          <p:cNvPr id="12" name="Picture 11" descr="paten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7" y="3357562"/>
            <a:ext cx="3000364" cy="3119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3286116" cy="218676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57158" y="142852"/>
            <a:ext cx="2928958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0" y="0"/>
            <a:ext cx="3286116" cy="2643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strau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42852"/>
            <a:ext cx="2357454" cy="25003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4285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$68</a:t>
            </a:r>
            <a:endParaRPr lang="en-GB" sz="3600" dirty="0"/>
          </a:p>
        </p:txBody>
      </p:sp>
      <p:pic>
        <p:nvPicPr>
          <p:cNvPr id="9" name="Picture 8" descr="facto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857496"/>
            <a:ext cx="2857488" cy="3786214"/>
          </a:xfrm>
          <a:prstGeom prst="rect">
            <a:avLst/>
          </a:prstGeom>
        </p:spPr>
      </p:pic>
      <p:pic>
        <p:nvPicPr>
          <p:cNvPr id="10" name="Picture 9" descr="james de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2928934"/>
            <a:ext cx="2143140" cy="3786214"/>
          </a:xfrm>
          <a:prstGeom prst="rect">
            <a:avLst/>
          </a:prstGeom>
        </p:spPr>
      </p:pic>
      <p:pic>
        <p:nvPicPr>
          <p:cNvPr id="11" name="Picture 10" descr="presle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206" y="2928934"/>
            <a:ext cx="1785950" cy="3786214"/>
          </a:xfrm>
          <a:prstGeom prst="rect">
            <a:avLst/>
          </a:prstGeom>
        </p:spPr>
      </p:pic>
      <p:pic>
        <p:nvPicPr>
          <p:cNvPr id="12" name="Picture 11" descr="partner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884" y="714356"/>
            <a:ext cx="3143272" cy="2124077"/>
          </a:xfrm>
          <a:prstGeom prst="rect">
            <a:avLst/>
          </a:prstGeom>
        </p:spPr>
      </p:pic>
      <p:pic>
        <p:nvPicPr>
          <p:cNvPr id="13" name="Picture 12" descr="wor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488" y="2857496"/>
            <a:ext cx="214314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enag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04170" cy="2714644"/>
          </a:xfrm>
          <a:prstGeom prst="rect">
            <a:avLst/>
          </a:prstGeom>
        </p:spPr>
      </p:pic>
      <p:pic>
        <p:nvPicPr>
          <p:cNvPr id="3" name="Picture 2" descr="lov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3" y="500041"/>
            <a:ext cx="1285885" cy="1285885"/>
          </a:xfrm>
          <a:prstGeom prst="rect">
            <a:avLst/>
          </a:prstGeom>
        </p:spPr>
      </p:pic>
      <p:pic>
        <p:nvPicPr>
          <p:cNvPr id="4" name="Picture 3" descr="jean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14290"/>
            <a:ext cx="3214710" cy="2249904"/>
          </a:xfrm>
          <a:prstGeom prst="rect">
            <a:avLst/>
          </a:prstGeom>
        </p:spPr>
      </p:pic>
      <p:pic>
        <p:nvPicPr>
          <p:cNvPr id="5" name="Picture 4" descr="paret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3071810"/>
            <a:ext cx="3734026" cy="25717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35687" y="3464719"/>
            <a:ext cx="2857520" cy="19288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7125" y="3536157"/>
            <a:ext cx="2857520" cy="16430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jean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286124"/>
            <a:ext cx="292895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yles-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1934" cy="2071678"/>
          </a:xfrm>
          <a:prstGeom prst="rect">
            <a:avLst/>
          </a:prstGeom>
        </p:spPr>
      </p:pic>
      <p:pic>
        <p:nvPicPr>
          <p:cNvPr id="3" name="Picture 2" descr="colou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"/>
            <a:ext cx="4857784" cy="2071678"/>
          </a:xfrm>
          <a:prstGeom prst="rect">
            <a:avLst/>
          </a:prstGeom>
        </p:spPr>
      </p:pic>
      <p:pic>
        <p:nvPicPr>
          <p:cNvPr id="4" name="Picture 3" descr="shi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57430"/>
            <a:ext cx="2143125" cy="2143125"/>
          </a:xfrm>
          <a:prstGeom prst="rect">
            <a:avLst/>
          </a:prstGeom>
        </p:spPr>
      </p:pic>
      <p:pic>
        <p:nvPicPr>
          <p:cNvPr id="5" name="Picture 4" descr="h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4714884"/>
            <a:ext cx="2071702" cy="1733550"/>
          </a:xfrm>
          <a:prstGeom prst="rect">
            <a:avLst/>
          </a:prstGeom>
        </p:spPr>
      </p:pic>
      <p:pic>
        <p:nvPicPr>
          <p:cNvPr id="6" name="Picture 5" descr="dres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357670"/>
            <a:ext cx="1571625" cy="2500330"/>
          </a:xfrm>
          <a:prstGeom prst="rect">
            <a:avLst/>
          </a:prstGeom>
        </p:spPr>
      </p:pic>
      <p:pic>
        <p:nvPicPr>
          <p:cNvPr id="8" name="Picture 7" descr="short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844" y="2214554"/>
            <a:ext cx="2143125" cy="2143125"/>
          </a:xfrm>
          <a:prstGeom prst="rect">
            <a:avLst/>
          </a:prstGeom>
        </p:spPr>
      </p:pic>
      <p:pic>
        <p:nvPicPr>
          <p:cNvPr id="9" name="Picture 8" descr="skir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578" y="2214554"/>
            <a:ext cx="1838325" cy="2495550"/>
          </a:xfrm>
          <a:prstGeom prst="rect">
            <a:avLst/>
          </a:prstGeom>
        </p:spPr>
      </p:pic>
      <p:pic>
        <p:nvPicPr>
          <p:cNvPr id="10" name="Picture 9" descr="sui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9058" y="4429132"/>
            <a:ext cx="1763515" cy="2286016"/>
          </a:xfrm>
          <a:prstGeom prst="rect">
            <a:avLst/>
          </a:prstGeom>
        </p:spPr>
      </p:pic>
      <p:pic>
        <p:nvPicPr>
          <p:cNvPr id="11" name="Picture 10" descr="boots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43834" y="4643446"/>
            <a:ext cx="1500166" cy="2000264"/>
          </a:xfrm>
          <a:prstGeom prst="rect">
            <a:avLst/>
          </a:prstGeom>
        </p:spPr>
      </p:pic>
      <p:pic>
        <p:nvPicPr>
          <p:cNvPr id="12" name="Picture 11" descr="shoe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2198" y="4857760"/>
            <a:ext cx="1428760" cy="1857387"/>
          </a:xfrm>
          <a:prstGeom prst="rect">
            <a:avLst/>
          </a:prstGeom>
        </p:spPr>
      </p:pic>
      <p:pic>
        <p:nvPicPr>
          <p:cNvPr id="13" name="Picture 12" descr="jacket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85984" y="2214554"/>
            <a:ext cx="2190752" cy="2190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STORY OF JEANS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JEANS</dc:title>
  <dc:creator>A</dc:creator>
  <cp:lastModifiedBy>A</cp:lastModifiedBy>
  <cp:revision>11</cp:revision>
  <dcterms:created xsi:type="dcterms:W3CDTF">2014-10-28T20:00:44Z</dcterms:created>
  <dcterms:modified xsi:type="dcterms:W3CDTF">2015-10-22T19:01:34Z</dcterms:modified>
</cp:coreProperties>
</file>