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4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9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3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0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7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5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3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2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7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CD7B-A521-438B-9823-325149AD05A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F3E7-8193-4D3E-B66B-21DBDAE1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source=images&amp;cd=&amp;cad=rja&amp;uact=8&amp;ved=0CAcQjRxqFQoTCPz42JTFx8gCFUbsFAodkTsMTQ&amp;url=http://housekeeping.about.com/video/How-to-Load-a-Dishwasher.htm&amp;psig=AFQjCNEbhkV8t9dJqkjhNhAPCYf0V1157A&amp;ust=144510376143860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CAcQjRxqFQoTCP711MbFx8gCFcXDFAodWToN6Q&amp;url=http://www.unevolved.org/shopping-and-budgeting-knowing-how-to-do-the-two-successfully/&amp;bvm=bv.105454873,d.d24&amp;psig=AFQjCNEa84P-4QiHVd6M756N5pZ-VN0AWw&amp;ust=1445103863034246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hr/url?sa=i&amp;rct=j&amp;q=&amp;esrc=s&amp;source=images&amp;cd=&amp;cad=rja&amp;uact=8&amp;ved=0CAcQjRxqFQoTCOGCtLTFx8gCFUu9FAodPOsK0Q&amp;url=http://www.whattoexpect.com/toddler/photo-gallery/toddler-dinner-ideas-that-moms-love-too.aspx&amp;bvm=bv.105454873,d.d24&amp;psig=AFQjCNEE0LtQu8V1A5omaUotTFZAQ1erVQ&amp;ust=144510382475626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hr/url?sa=i&amp;rct=j&amp;q=&amp;esrc=s&amp;source=images&amp;cd=&amp;cad=rja&amp;uact=8&amp;ved=0CAcQjRxqFQoTCOyppIXGx8gCFUE5FAod1q0PjQ&amp;url=http://www.wikihow.com/Make-Your-Bed&amp;bvm=bv.105454873,d.d24&amp;psig=AFQjCNHjopdyooKSm8xxQWUZzMvILcemtA&amp;ust=144510397887508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CAcQjRxqFQoTCLmhvrjGx8gCFUddFAod_XsDlQ&amp;url=http://www.dreamstime.com/stock-images-woman-setting-table-tea-coffee-time-image15210074&amp;bvm=bv.105454873,d.d24&amp;psig=AFQjCNFnqtUPRBBP1VhK4Xzlf60aasU3iQ&amp;ust=144510407337117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hr/url?sa=i&amp;rct=j&amp;q=&amp;esrc=s&amp;source=images&amp;cd=&amp;cad=rja&amp;uact=8&amp;ved=0CAcQjRxqFQoTCOiHuJrGx8gCFUnNFAodWzQK5g&amp;url=http://www.vacuumcleaneronline.com/bissell-10m2-review-the-pros-and-cons-of-the-canister-bagless-vacuum/&amp;bvm=bv.105454873,d.d24&amp;psig=AFQjCNGuJi9qBG1HpP0u7x1r9G6YwpHXmQ&amp;ust=14451040399911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edarhilltx.com/974/If-you-feed-em-fix-e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rct=j&amp;q=&amp;esrc=s&amp;source=images&amp;cd=&amp;cad=rja&amp;uact=8&amp;ved=0CAcQjRxqFQoTCIbuxqrHx8gCFQhtFAodtucDAw&amp;url=http://www.pushandpull.com.au/2009/05/31/timelapse-day-one/&amp;bvm=bv.105454873,d.d24&amp;psig=AFQjCNEke8AdTU3E5JQL-M6Uuy7x5nUnKg&amp;ust=14451043168697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source=images&amp;cd=&amp;cad=rja&amp;uact=8&amp;ved=0CAcQjRxqFQoTCNDel9zHx8gCFcJIFAod4oICdQ&amp;url=http://www.dogbreedinfo.com/articles/dogwalk.htm&amp;bvm=bv.105454873,d.d24&amp;psig=AFQjCNGAc3RAn5-B2ZfxWLvXrPDjE4ebWQ&amp;ust=144510444575313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://www.google.hr/url?sa=i&amp;rct=j&amp;q=&amp;esrc=s&amp;source=images&amp;cd=&amp;cad=rja&amp;uact=8&amp;ved=0CAcQjRxqFQoTCLqshYvIx8gCFUS-FAod2YoPnA&amp;url=http://ourgreenertomorrow.com/five-things-to-recycle-during-college-move-out-month/&amp;bvm=bv.105454873,d.d24&amp;psig=AFQjCNEg7XHjX19k4LRtpE1Z9KKljdFdwA&amp;ust=14451045154365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At </a:t>
            </a:r>
            <a:r>
              <a:rPr lang="hr-HR" dirty="0" err="1" smtClean="0"/>
              <a:t>home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Unit</a:t>
            </a:r>
            <a:r>
              <a:rPr lang="hr-HR" dirty="0" smtClean="0"/>
              <a:t> 1D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68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Vocabulary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load the dishwasher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cook the dinner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the shopping</a:t>
            </a:r>
            <a:endParaRPr lang="en-US" dirty="0"/>
          </a:p>
        </p:txBody>
      </p:sp>
      <p:pic>
        <p:nvPicPr>
          <p:cNvPr id="5" name="irc_mi" descr="http://f.tqn.com/y/create/1/S/k/Q/-/-/LoadDishwash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718048" cy="185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images.agoramedia.com/wte3.0/gcms/pg-toddler-meal-planner-mother-preparing-dinner-01-full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5" y="3140968"/>
            <a:ext cx="1582316" cy="224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unevolved.org/wp-content/uploads/2013/04/Shopping-and-Budgeting-Knowing-How-to-do-the-Two-Successfully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2"/>
            <a:ext cx="273630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0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make the bed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vacuum the floor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set the table</a:t>
            </a:r>
            <a:endParaRPr lang="en-US" dirty="0"/>
          </a:p>
        </p:txBody>
      </p:sp>
      <p:pic>
        <p:nvPicPr>
          <p:cNvPr id="5" name="irc_mi" descr="http://pad3.whstatic.com/images/thumb/0/0c/Make-Your-Bed-Step-1.jpeg/670px-Make-Your-Bed-Step-1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88032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vacuumcleaneronline.com/images/Bissell-10M2-Multi-Surface-Floor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0243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thumbs.dreamstime.com/z/woman-setting-table-tea-coffee-time-15210074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31236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5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feed the cat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tidy the room</a:t>
            </a:r>
            <a:endParaRPr lang="en-US" dirty="0"/>
          </a:p>
        </p:txBody>
      </p:sp>
      <p:pic>
        <p:nvPicPr>
          <p:cNvPr id="5" name="irc_mi" descr="http://cedarhilltx.com/ImageRepository/Document?documentID=1251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96044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pushandpull.com.au/wp-content/uploads/2009/05/aa-tidying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8" y="3573016"/>
            <a:ext cx="3817133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take the dog for a walk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out the recycling</a:t>
            </a:r>
            <a:endParaRPr lang="en-US" dirty="0"/>
          </a:p>
        </p:txBody>
      </p:sp>
      <p:pic>
        <p:nvPicPr>
          <p:cNvPr id="5" name="irc_mi" descr="http://www.dogbreedinfo.com/images20/DogWalking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857500" cy="343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ourgreenertomorrow.com/wp-content/uploads/2015/03/5.12-oklahoma-student-donating.pn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0" y="3861048"/>
            <a:ext cx="4038600" cy="268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5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At home</vt:lpstr>
      <vt:lpstr>Vocabulary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home</dc:title>
  <dc:creator>Nina</dc:creator>
  <cp:lastModifiedBy>Nina</cp:lastModifiedBy>
  <cp:revision>5</cp:revision>
  <dcterms:created xsi:type="dcterms:W3CDTF">2015-10-16T17:41:21Z</dcterms:created>
  <dcterms:modified xsi:type="dcterms:W3CDTF">2015-10-16T17:58:07Z</dcterms:modified>
</cp:coreProperties>
</file>