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E29D-EADD-46D3-B472-6B3D2B59284D}" type="datetimeFigureOut">
              <a:rPr lang="en-US" smtClean="0"/>
              <a:pPr/>
              <a:t>3/24/2015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988C-AB44-4B5B-A615-15DDF96009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Write: her, his, sandals, jacket, black, T-shirt, shoes, shorts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_____ jeans are blue.</a:t>
            </a:r>
          </a:p>
          <a:p>
            <a:pPr>
              <a:buNone/>
            </a:pPr>
            <a:r>
              <a:rPr lang="hr-HR" dirty="0" smtClean="0"/>
              <a:t>_____ T-shirt is black and  white. </a:t>
            </a:r>
          </a:p>
          <a:p>
            <a:pPr>
              <a:buNone/>
            </a:pPr>
            <a:r>
              <a:rPr lang="hr-HR" dirty="0" smtClean="0"/>
              <a:t>_____ jeans are red.</a:t>
            </a:r>
          </a:p>
          <a:p>
            <a:pPr>
              <a:buNone/>
            </a:pPr>
            <a:r>
              <a:rPr lang="hr-HR" dirty="0" smtClean="0"/>
              <a:t>Her ______are black.</a:t>
            </a:r>
          </a:p>
          <a:p>
            <a:pPr>
              <a:buNone/>
            </a:pPr>
            <a:r>
              <a:rPr lang="hr-HR" dirty="0" smtClean="0"/>
              <a:t>His ______ is white and green.</a:t>
            </a:r>
          </a:p>
          <a:p>
            <a:pPr>
              <a:buNone/>
            </a:pPr>
            <a:r>
              <a:rPr lang="hr-HR" dirty="0" smtClean="0"/>
              <a:t>______ trainers are white. </a:t>
            </a:r>
            <a:endParaRPr lang="en-GB" dirty="0"/>
          </a:p>
        </p:txBody>
      </p:sp>
      <p:pic>
        <p:nvPicPr>
          <p:cNvPr id="7" name="Content Placeholder 6" descr="cloth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2450" y="1500174"/>
            <a:ext cx="3848100" cy="471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Answers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His</a:t>
            </a:r>
            <a:r>
              <a:rPr lang="hr-HR" dirty="0" smtClean="0"/>
              <a:t> jeans are blue.</a:t>
            </a:r>
          </a:p>
          <a:p>
            <a:pPr>
              <a:buNone/>
            </a:pPr>
            <a:r>
              <a:rPr lang="hr-HR" b="1" dirty="0" smtClean="0"/>
              <a:t>Her</a:t>
            </a:r>
            <a:r>
              <a:rPr lang="hr-HR" dirty="0" smtClean="0"/>
              <a:t> T-shirt is black and  white. </a:t>
            </a:r>
          </a:p>
          <a:p>
            <a:pPr>
              <a:buNone/>
            </a:pPr>
            <a:r>
              <a:rPr lang="hr-HR" b="1" dirty="0" smtClean="0"/>
              <a:t>Her</a:t>
            </a:r>
            <a:r>
              <a:rPr lang="hr-HR" dirty="0" smtClean="0"/>
              <a:t> jeans are red.</a:t>
            </a:r>
          </a:p>
          <a:p>
            <a:pPr>
              <a:buNone/>
            </a:pPr>
            <a:r>
              <a:rPr lang="hr-HR" dirty="0" smtClean="0"/>
              <a:t>Her </a:t>
            </a:r>
            <a:r>
              <a:rPr lang="hr-HR" b="1" dirty="0" smtClean="0"/>
              <a:t>shoes</a:t>
            </a:r>
            <a:r>
              <a:rPr lang="hr-HR" dirty="0" smtClean="0"/>
              <a:t> are black.</a:t>
            </a:r>
          </a:p>
          <a:p>
            <a:pPr>
              <a:buNone/>
            </a:pPr>
            <a:r>
              <a:rPr lang="hr-HR" dirty="0" smtClean="0"/>
              <a:t>His </a:t>
            </a:r>
            <a:r>
              <a:rPr lang="hr-HR" b="1" dirty="0" smtClean="0"/>
              <a:t>T-shirt</a:t>
            </a:r>
            <a:r>
              <a:rPr lang="hr-HR" dirty="0" smtClean="0"/>
              <a:t> is white and green.</a:t>
            </a:r>
          </a:p>
          <a:p>
            <a:pPr>
              <a:buNone/>
            </a:pPr>
            <a:r>
              <a:rPr lang="hr-HR" b="1" dirty="0" smtClean="0"/>
              <a:t>His</a:t>
            </a:r>
            <a:r>
              <a:rPr lang="hr-HR" dirty="0" smtClean="0"/>
              <a:t> trainers are white.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86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Write: her, his, sandals, jacket, black, T-shirt, shoes, shorts </vt:lpstr>
      <vt:lpstr>Answers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Write: her, his, jacket, black, T-shirt, shoes, shorts, </dc:title>
  <dc:creator>A</dc:creator>
  <cp:lastModifiedBy>A</cp:lastModifiedBy>
  <cp:revision>4</cp:revision>
  <dcterms:created xsi:type="dcterms:W3CDTF">2015-03-23T14:55:47Z</dcterms:created>
  <dcterms:modified xsi:type="dcterms:W3CDTF">2015-03-24T19:31:41Z</dcterms:modified>
</cp:coreProperties>
</file>