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59" r:id="rId4"/>
    <p:sldId id="261" r:id="rId5"/>
    <p:sldId id="258" r:id="rId6"/>
    <p:sldId id="262" r:id="rId7"/>
    <p:sldId id="263" r:id="rId8"/>
    <p:sldId id="265" r:id="rId9"/>
    <p:sldId id="264" r:id="rId10"/>
    <p:sldId id="266" r:id="rId11"/>
    <p:sldId id="267" r:id="rId12"/>
    <p:sldId id="268" r:id="rId13"/>
    <p:sldId id="269" r:id="rId14"/>
    <p:sldId id="270" r:id="rId15"/>
    <p:sldId id="271" r:id="rId16"/>
    <p:sldId id="273" r:id="rId17"/>
    <p:sldId id="274" r:id="rId18"/>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6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0642267E-575E-439B-87A7-204C2DD3CFD2}" type="datetimeFigureOut">
              <a:rPr lang="hr-HR" smtClean="0"/>
              <a:t>5.3.2015.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AC78686-AD11-4C9B-9884-E67A01854B87}" type="slidenum">
              <a:rPr lang="hr-HR" smtClean="0"/>
              <a:t>‹#›</a:t>
            </a:fld>
            <a:endParaRPr lang="hr-HR"/>
          </a:p>
        </p:txBody>
      </p:sp>
    </p:spTree>
    <p:extLst>
      <p:ext uri="{BB962C8B-B14F-4D97-AF65-F5344CB8AC3E}">
        <p14:creationId xmlns:p14="http://schemas.microsoft.com/office/powerpoint/2010/main" val="360098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642267E-575E-439B-87A7-204C2DD3CFD2}" type="datetimeFigureOut">
              <a:rPr lang="hr-HR" smtClean="0"/>
              <a:t>5.3.2015.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AC78686-AD11-4C9B-9884-E67A01854B87}" type="slidenum">
              <a:rPr lang="hr-HR" smtClean="0"/>
              <a:t>‹#›</a:t>
            </a:fld>
            <a:endParaRPr lang="hr-HR"/>
          </a:p>
        </p:txBody>
      </p:sp>
    </p:spTree>
    <p:extLst>
      <p:ext uri="{BB962C8B-B14F-4D97-AF65-F5344CB8AC3E}">
        <p14:creationId xmlns:p14="http://schemas.microsoft.com/office/powerpoint/2010/main" val="41521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642267E-575E-439B-87A7-204C2DD3CFD2}" type="datetimeFigureOut">
              <a:rPr lang="hr-HR" smtClean="0"/>
              <a:t>5.3.2015.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AC78686-AD11-4C9B-9884-E67A01854B87}" type="slidenum">
              <a:rPr lang="hr-HR" smtClean="0"/>
              <a:t>‹#›</a:t>
            </a:fld>
            <a:endParaRPr lang="hr-HR"/>
          </a:p>
        </p:txBody>
      </p:sp>
    </p:spTree>
    <p:extLst>
      <p:ext uri="{BB962C8B-B14F-4D97-AF65-F5344CB8AC3E}">
        <p14:creationId xmlns:p14="http://schemas.microsoft.com/office/powerpoint/2010/main" val="270773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642267E-575E-439B-87A7-204C2DD3CFD2}" type="datetimeFigureOut">
              <a:rPr lang="hr-HR" smtClean="0"/>
              <a:t>5.3.2015.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AC78686-AD11-4C9B-9884-E67A01854B87}" type="slidenum">
              <a:rPr lang="hr-HR" smtClean="0"/>
              <a:t>‹#›</a:t>
            </a:fld>
            <a:endParaRPr lang="hr-HR"/>
          </a:p>
        </p:txBody>
      </p:sp>
    </p:spTree>
    <p:extLst>
      <p:ext uri="{BB962C8B-B14F-4D97-AF65-F5344CB8AC3E}">
        <p14:creationId xmlns:p14="http://schemas.microsoft.com/office/powerpoint/2010/main" val="338463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0642267E-575E-439B-87A7-204C2DD3CFD2}" type="datetimeFigureOut">
              <a:rPr lang="hr-HR" smtClean="0"/>
              <a:t>5.3.2015.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AC78686-AD11-4C9B-9884-E67A01854B87}" type="slidenum">
              <a:rPr lang="hr-HR" smtClean="0"/>
              <a:t>‹#›</a:t>
            </a:fld>
            <a:endParaRPr lang="hr-HR"/>
          </a:p>
        </p:txBody>
      </p:sp>
    </p:spTree>
    <p:extLst>
      <p:ext uri="{BB962C8B-B14F-4D97-AF65-F5344CB8AC3E}">
        <p14:creationId xmlns:p14="http://schemas.microsoft.com/office/powerpoint/2010/main" val="42944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0642267E-575E-439B-87A7-204C2DD3CFD2}" type="datetimeFigureOut">
              <a:rPr lang="hr-HR" smtClean="0"/>
              <a:t>5.3.2015.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0AC78686-AD11-4C9B-9884-E67A01854B87}" type="slidenum">
              <a:rPr lang="hr-HR" smtClean="0"/>
              <a:t>‹#›</a:t>
            </a:fld>
            <a:endParaRPr lang="hr-HR"/>
          </a:p>
        </p:txBody>
      </p:sp>
    </p:spTree>
    <p:extLst>
      <p:ext uri="{BB962C8B-B14F-4D97-AF65-F5344CB8AC3E}">
        <p14:creationId xmlns:p14="http://schemas.microsoft.com/office/powerpoint/2010/main" val="205254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0642267E-575E-439B-87A7-204C2DD3CFD2}" type="datetimeFigureOut">
              <a:rPr lang="hr-HR" smtClean="0"/>
              <a:t>5.3.2015.</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0AC78686-AD11-4C9B-9884-E67A01854B87}" type="slidenum">
              <a:rPr lang="hr-HR" smtClean="0"/>
              <a:t>‹#›</a:t>
            </a:fld>
            <a:endParaRPr lang="hr-HR"/>
          </a:p>
        </p:txBody>
      </p:sp>
    </p:spTree>
    <p:extLst>
      <p:ext uri="{BB962C8B-B14F-4D97-AF65-F5344CB8AC3E}">
        <p14:creationId xmlns:p14="http://schemas.microsoft.com/office/powerpoint/2010/main" val="411015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0642267E-575E-439B-87A7-204C2DD3CFD2}" type="datetimeFigureOut">
              <a:rPr lang="hr-HR" smtClean="0"/>
              <a:t>5.3.2015.</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0AC78686-AD11-4C9B-9884-E67A01854B87}" type="slidenum">
              <a:rPr lang="hr-HR" smtClean="0"/>
              <a:t>‹#›</a:t>
            </a:fld>
            <a:endParaRPr lang="hr-HR"/>
          </a:p>
        </p:txBody>
      </p:sp>
    </p:spTree>
    <p:extLst>
      <p:ext uri="{BB962C8B-B14F-4D97-AF65-F5344CB8AC3E}">
        <p14:creationId xmlns:p14="http://schemas.microsoft.com/office/powerpoint/2010/main" val="338841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0642267E-575E-439B-87A7-204C2DD3CFD2}" type="datetimeFigureOut">
              <a:rPr lang="hr-HR" smtClean="0"/>
              <a:t>5.3.2015.</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0AC78686-AD11-4C9B-9884-E67A01854B87}" type="slidenum">
              <a:rPr lang="hr-HR" smtClean="0"/>
              <a:t>‹#›</a:t>
            </a:fld>
            <a:endParaRPr lang="hr-HR"/>
          </a:p>
        </p:txBody>
      </p:sp>
    </p:spTree>
    <p:extLst>
      <p:ext uri="{BB962C8B-B14F-4D97-AF65-F5344CB8AC3E}">
        <p14:creationId xmlns:p14="http://schemas.microsoft.com/office/powerpoint/2010/main" val="81882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0642267E-575E-439B-87A7-204C2DD3CFD2}" type="datetimeFigureOut">
              <a:rPr lang="hr-HR" smtClean="0"/>
              <a:t>5.3.2015.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0AC78686-AD11-4C9B-9884-E67A01854B87}" type="slidenum">
              <a:rPr lang="hr-HR" smtClean="0"/>
              <a:t>‹#›</a:t>
            </a:fld>
            <a:endParaRPr lang="hr-HR"/>
          </a:p>
        </p:txBody>
      </p:sp>
    </p:spTree>
    <p:extLst>
      <p:ext uri="{BB962C8B-B14F-4D97-AF65-F5344CB8AC3E}">
        <p14:creationId xmlns:p14="http://schemas.microsoft.com/office/powerpoint/2010/main" val="8157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0642267E-575E-439B-87A7-204C2DD3CFD2}" type="datetimeFigureOut">
              <a:rPr lang="hr-HR" smtClean="0"/>
              <a:t>5.3.2015.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0AC78686-AD11-4C9B-9884-E67A01854B87}" type="slidenum">
              <a:rPr lang="hr-HR" smtClean="0"/>
              <a:t>‹#›</a:t>
            </a:fld>
            <a:endParaRPr lang="hr-HR"/>
          </a:p>
        </p:txBody>
      </p:sp>
    </p:spTree>
    <p:extLst>
      <p:ext uri="{BB962C8B-B14F-4D97-AF65-F5344CB8AC3E}">
        <p14:creationId xmlns:p14="http://schemas.microsoft.com/office/powerpoint/2010/main" val="109240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2267E-575E-439B-87A7-204C2DD3CFD2}" type="datetimeFigureOut">
              <a:rPr lang="hr-HR" smtClean="0"/>
              <a:t>5.3.2015.</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78686-AD11-4C9B-9884-E67A01854B87}" type="slidenum">
              <a:rPr lang="hr-HR" smtClean="0"/>
              <a:t>‹#›</a:t>
            </a:fld>
            <a:endParaRPr lang="hr-HR"/>
          </a:p>
        </p:txBody>
      </p:sp>
    </p:spTree>
    <p:extLst>
      <p:ext uri="{BB962C8B-B14F-4D97-AF65-F5344CB8AC3E}">
        <p14:creationId xmlns:p14="http://schemas.microsoft.com/office/powerpoint/2010/main" val="343382223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solidFill>
                  <a:schemeClr val="bg1"/>
                </a:solidFill>
              </a:rPr>
              <a:t>A </a:t>
            </a:r>
            <a:r>
              <a:rPr lang="hr-HR" dirty="0" err="1" smtClean="0">
                <a:solidFill>
                  <a:schemeClr val="bg1"/>
                </a:solidFill>
              </a:rPr>
              <a:t>trip</a:t>
            </a:r>
            <a:r>
              <a:rPr lang="hr-HR" dirty="0" smtClean="0">
                <a:solidFill>
                  <a:schemeClr val="bg1"/>
                </a:solidFill>
              </a:rPr>
              <a:t> to London</a:t>
            </a:r>
            <a:endParaRPr lang="hr-HR" dirty="0">
              <a:solidFill>
                <a:schemeClr val="bg1"/>
              </a:solidFill>
            </a:endParaRPr>
          </a:p>
        </p:txBody>
      </p:sp>
      <p:sp>
        <p:nvSpPr>
          <p:cNvPr id="3" name="Podnaslov 2"/>
          <p:cNvSpPr>
            <a:spLocks noGrp="1"/>
          </p:cNvSpPr>
          <p:nvPr>
            <p:ph type="subTitle" idx="1"/>
          </p:nvPr>
        </p:nvSpPr>
        <p:spPr/>
        <p:txBody>
          <a:bodyPr/>
          <a:lstStyle/>
          <a:p>
            <a:endParaRPr lang="hr-HR"/>
          </a:p>
        </p:txBody>
      </p:sp>
    </p:spTree>
    <p:extLst>
      <p:ext uri="{BB962C8B-B14F-4D97-AF65-F5344CB8AC3E}">
        <p14:creationId xmlns:p14="http://schemas.microsoft.com/office/powerpoint/2010/main" val="137092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2800" dirty="0" err="1" smtClean="0">
                <a:solidFill>
                  <a:schemeClr val="bg1"/>
                </a:solidFill>
              </a:rPr>
              <a:t>This</a:t>
            </a:r>
            <a:r>
              <a:rPr lang="hr-HR" sz="2800" dirty="0" smtClean="0">
                <a:solidFill>
                  <a:schemeClr val="bg1"/>
                </a:solidFill>
              </a:rPr>
              <a:t> is Hyde Park. </a:t>
            </a:r>
            <a:r>
              <a:rPr lang="hr-HR" sz="2800" dirty="0" err="1" smtClean="0">
                <a:solidFill>
                  <a:schemeClr val="bg1"/>
                </a:solidFill>
              </a:rPr>
              <a:t>It</a:t>
            </a:r>
            <a:r>
              <a:rPr lang="hr-HR" sz="2800" dirty="0" smtClean="0">
                <a:solidFill>
                  <a:schemeClr val="bg1"/>
                </a:solidFill>
              </a:rPr>
              <a:t> is </a:t>
            </a:r>
            <a:r>
              <a:rPr lang="hr-HR" sz="2800" dirty="0" err="1" smtClean="0">
                <a:solidFill>
                  <a:schemeClr val="bg1"/>
                </a:solidFill>
              </a:rPr>
              <a:t>beutifull</a:t>
            </a:r>
            <a:r>
              <a:rPr lang="hr-HR" sz="2800" dirty="0" smtClean="0">
                <a:solidFill>
                  <a:schemeClr val="bg1"/>
                </a:solidFill>
              </a:rPr>
              <a:t>. </a:t>
            </a:r>
            <a:r>
              <a:rPr lang="hr-HR" sz="2800" dirty="0" err="1" smtClean="0">
                <a:solidFill>
                  <a:schemeClr val="bg1"/>
                </a:solidFill>
              </a:rPr>
              <a:t>You</a:t>
            </a:r>
            <a:r>
              <a:rPr lang="hr-HR" sz="2800" dirty="0" smtClean="0">
                <a:solidFill>
                  <a:schemeClr val="bg1"/>
                </a:solidFill>
              </a:rPr>
              <a:t> </a:t>
            </a:r>
            <a:r>
              <a:rPr lang="hr-HR" sz="2800" dirty="0" err="1" smtClean="0">
                <a:solidFill>
                  <a:schemeClr val="bg1"/>
                </a:solidFill>
              </a:rPr>
              <a:t>can</a:t>
            </a:r>
            <a:r>
              <a:rPr lang="hr-HR" sz="2800" dirty="0" smtClean="0">
                <a:solidFill>
                  <a:schemeClr val="bg1"/>
                </a:solidFill>
              </a:rPr>
              <a:t> </a:t>
            </a:r>
            <a:r>
              <a:rPr lang="hr-HR" sz="2800" dirty="0" err="1" smtClean="0">
                <a:solidFill>
                  <a:schemeClr val="bg1"/>
                </a:solidFill>
              </a:rPr>
              <a:t>walk</a:t>
            </a:r>
            <a:r>
              <a:rPr lang="hr-HR" sz="2800" dirty="0" smtClean="0">
                <a:solidFill>
                  <a:schemeClr val="bg1"/>
                </a:solidFill>
              </a:rPr>
              <a:t>, </a:t>
            </a:r>
            <a:r>
              <a:rPr lang="hr-HR" sz="2800" dirty="0" err="1" smtClean="0">
                <a:solidFill>
                  <a:schemeClr val="bg1"/>
                </a:solidFill>
              </a:rPr>
              <a:t>ride</a:t>
            </a:r>
            <a:r>
              <a:rPr lang="hr-HR" sz="2800" dirty="0" smtClean="0">
                <a:solidFill>
                  <a:schemeClr val="bg1"/>
                </a:solidFill>
              </a:rPr>
              <a:t> a </a:t>
            </a:r>
            <a:r>
              <a:rPr lang="hr-HR" sz="2800" dirty="0" err="1" smtClean="0">
                <a:solidFill>
                  <a:schemeClr val="bg1"/>
                </a:solidFill>
              </a:rPr>
              <a:t>bike</a:t>
            </a:r>
            <a:r>
              <a:rPr lang="hr-HR" sz="2800" dirty="0" smtClean="0">
                <a:solidFill>
                  <a:schemeClr val="bg1"/>
                </a:solidFill>
              </a:rPr>
              <a:t>, </a:t>
            </a:r>
            <a:r>
              <a:rPr lang="hr-HR" sz="2800" dirty="0" err="1" smtClean="0">
                <a:solidFill>
                  <a:schemeClr val="bg1"/>
                </a:solidFill>
              </a:rPr>
              <a:t>relax</a:t>
            </a:r>
            <a:r>
              <a:rPr lang="hr-HR" sz="2800" dirty="0" smtClean="0">
                <a:solidFill>
                  <a:schemeClr val="bg1"/>
                </a:solidFill>
              </a:rPr>
              <a:t>, </a:t>
            </a:r>
            <a:r>
              <a:rPr lang="hr-HR" sz="2800" dirty="0" err="1" smtClean="0">
                <a:solidFill>
                  <a:schemeClr val="bg1"/>
                </a:solidFill>
              </a:rPr>
              <a:t>feed</a:t>
            </a:r>
            <a:r>
              <a:rPr lang="hr-HR" sz="2800" dirty="0" smtClean="0">
                <a:solidFill>
                  <a:schemeClr val="bg1"/>
                </a:solidFill>
              </a:rPr>
              <a:t> </a:t>
            </a:r>
            <a:r>
              <a:rPr lang="hr-HR" sz="2800" dirty="0" err="1" smtClean="0">
                <a:solidFill>
                  <a:schemeClr val="bg1"/>
                </a:solidFill>
              </a:rPr>
              <a:t>the</a:t>
            </a:r>
            <a:r>
              <a:rPr lang="hr-HR" sz="2800" dirty="0" smtClean="0">
                <a:solidFill>
                  <a:schemeClr val="bg1"/>
                </a:solidFill>
              </a:rPr>
              <a:t> </a:t>
            </a:r>
            <a:r>
              <a:rPr lang="hr-HR" sz="2800" dirty="0" err="1" smtClean="0">
                <a:solidFill>
                  <a:schemeClr val="bg1"/>
                </a:solidFill>
              </a:rPr>
              <a:t>birds</a:t>
            </a:r>
            <a:r>
              <a:rPr lang="hr-HR" sz="2800" dirty="0" smtClean="0">
                <a:solidFill>
                  <a:schemeClr val="bg1"/>
                </a:solidFill>
              </a:rPr>
              <a:t>, </a:t>
            </a:r>
            <a:r>
              <a:rPr lang="hr-HR" sz="2800" dirty="0" err="1" smtClean="0">
                <a:solidFill>
                  <a:schemeClr val="bg1"/>
                </a:solidFill>
              </a:rPr>
              <a:t>enjoy</a:t>
            </a:r>
            <a:r>
              <a:rPr lang="hr-HR" sz="2800" dirty="0" smtClean="0">
                <a:solidFill>
                  <a:schemeClr val="bg1"/>
                </a:solidFill>
              </a:rPr>
              <a:t> </a:t>
            </a:r>
            <a:r>
              <a:rPr lang="hr-HR" sz="2800" dirty="0" err="1" smtClean="0">
                <a:solidFill>
                  <a:schemeClr val="bg1"/>
                </a:solidFill>
              </a:rPr>
              <a:t>the</a:t>
            </a:r>
            <a:r>
              <a:rPr lang="hr-HR" sz="2800" dirty="0" smtClean="0">
                <a:solidFill>
                  <a:schemeClr val="bg1"/>
                </a:solidFill>
              </a:rPr>
              <a:t> nature </a:t>
            </a:r>
            <a:r>
              <a:rPr lang="hr-HR" sz="2800" dirty="0" err="1" smtClean="0">
                <a:solidFill>
                  <a:schemeClr val="bg1"/>
                </a:solidFill>
              </a:rPr>
              <a:t>there</a:t>
            </a:r>
            <a:r>
              <a:rPr lang="hr-HR" sz="2800" dirty="0" smtClean="0">
                <a:solidFill>
                  <a:schemeClr val="bg1"/>
                </a:solidFill>
              </a:rPr>
              <a:t>. </a:t>
            </a:r>
            <a:r>
              <a:rPr lang="hr-HR" sz="2800" dirty="0" err="1" smtClean="0">
                <a:solidFill>
                  <a:schemeClr val="bg1"/>
                </a:solidFill>
              </a:rPr>
              <a:t>You</a:t>
            </a:r>
            <a:r>
              <a:rPr lang="hr-HR" sz="2800" dirty="0" smtClean="0">
                <a:solidFill>
                  <a:schemeClr val="bg1"/>
                </a:solidFill>
              </a:rPr>
              <a:t> </a:t>
            </a:r>
            <a:r>
              <a:rPr lang="hr-HR" sz="2800" dirty="0" err="1" smtClean="0">
                <a:solidFill>
                  <a:schemeClr val="bg1"/>
                </a:solidFill>
              </a:rPr>
              <a:t>can</a:t>
            </a:r>
            <a:r>
              <a:rPr lang="hr-HR" sz="2800" dirty="0" smtClean="0">
                <a:solidFill>
                  <a:schemeClr val="bg1"/>
                </a:solidFill>
              </a:rPr>
              <a:t> </a:t>
            </a:r>
            <a:r>
              <a:rPr lang="hr-HR" sz="2800" dirty="0" err="1" smtClean="0">
                <a:solidFill>
                  <a:schemeClr val="bg1"/>
                </a:solidFill>
              </a:rPr>
              <a:t>even</a:t>
            </a:r>
            <a:r>
              <a:rPr lang="hr-HR" sz="2800" dirty="0" smtClean="0">
                <a:solidFill>
                  <a:schemeClr val="bg1"/>
                </a:solidFill>
              </a:rPr>
              <a:t> </a:t>
            </a:r>
            <a:r>
              <a:rPr lang="hr-HR" sz="2800" dirty="0" err="1" smtClean="0">
                <a:solidFill>
                  <a:schemeClr val="bg1"/>
                </a:solidFill>
              </a:rPr>
              <a:t>listen</a:t>
            </a:r>
            <a:r>
              <a:rPr lang="hr-HR" sz="2800" dirty="0" smtClean="0">
                <a:solidFill>
                  <a:schemeClr val="bg1"/>
                </a:solidFill>
              </a:rPr>
              <a:t> to a </a:t>
            </a:r>
            <a:r>
              <a:rPr lang="hr-HR" sz="2800" dirty="0" err="1" smtClean="0">
                <a:solidFill>
                  <a:schemeClr val="bg1"/>
                </a:solidFill>
              </a:rPr>
              <a:t>concert</a:t>
            </a:r>
            <a:r>
              <a:rPr lang="hr-HR" sz="2800" dirty="0" smtClean="0">
                <a:solidFill>
                  <a:schemeClr val="bg1"/>
                </a:solidFill>
              </a:rPr>
              <a:t> </a:t>
            </a:r>
            <a:r>
              <a:rPr lang="hr-HR" sz="2800" dirty="0" err="1" smtClean="0">
                <a:solidFill>
                  <a:schemeClr val="bg1"/>
                </a:solidFill>
              </a:rPr>
              <a:t>there</a:t>
            </a:r>
            <a:r>
              <a:rPr lang="hr-HR" sz="2800" dirty="0" smtClean="0">
                <a:solidFill>
                  <a:schemeClr val="bg1"/>
                </a:solidFill>
              </a:rPr>
              <a:t>.</a:t>
            </a:r>
            <a:endParaRPr lang="hr-HR" sz="2800" dirty="0">
              <a:solidFill>
                <a:schemeClr val="bg1"/>
              </a:solidFill>
            </a:endParaRP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556792"/>
            <a:ext cx="7178040" cy="4797953"/>
          </a:xfrm>
        </p:spPr>
      </p:pic>
    </p:spTree>
    <p:extLst>
      <p:ext uri="{BB962C8B-B14F-4D97-AF65-F5344CB8AC3E}">
        <p14:creationId xmlns:p14="http://schemas.microsoft.com/office/powerpoint/2010/main" val="4013120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err="1" smtClean="0">
                <a:solidFill>
                  <a:schemeClr val="bg1"/>
                </a:solidFill>
              </a:rPr>
              <a:t>This</a:t>
            </a:r>
            <a:r>
              <a:rPr lang="hr-HR" sz="2800" dirty="0" smtClean="0">
                <a:solidFill>
                  <a:schemeClr val="bg1"/>
                </a:solidFill>
              </a:rPr>
              <a:t> is </a:t>
            </a:r>
            <a:r>
              <a:rPr lang="hr-HR" sz="2800" dirty="0" err="1" smtClean="0">
                <a:solidFill>
                  <a:schemeClr val="bg1"/>
                </a:solidFill>
              </a:rPr>
              <a:t>the</a:t>
            </a:r>
            <a:r>
              <a:rPr lang="hr-HR" sz="2800" dirty="0" smtClean="0">
                <a:solidFill>
                  <a:schemeClr val="bg1"/>
                </a:solidFill>
              </a:rPr>
              <a:t> </a:t>
            </a:r>
            <a:r>
              <a:rPr lang="hr-HR" sz="2800" dirty="0" err="1" smtClean="0">
                <a:solidFill>
                  <a:schemeClr val="bg1"/>
                </a:solidFill>
              </a:rPr>
              <a:t>Olympic</a:t>
            </a:r>
            <a:r>
              <a:rPr lang="hr-HR" sz="2800" dirty="0" smtClean="0">
                <a:solidFill>
                  <a:schemeClr val="bg1"/>
                </a:solidFill>
              </a:rPr>
              <a:t> park. </a:t>
            </a:r>
            <a:r>
              <a:rPr lang="hr-HR" sz="2800" dirty="0" err="1" smtClean="0">
                <a:solidFill>
                  <a:schemeClr val="bg1"/>
                </a:solidFill>
              </a:rPr>
              <a:t>It</a:t>
            </a:r>
            <a:r>
              <a:rPr lang="hr-HR" sz="2800" dirty="0" smtClean="0">
                <a:solidFill>
                  <a:schemeClr val="bg1"/>
                </a:solidFill>
              </a:rPr>
              <a:t> </a:t>
            </a:r>
            <a:r>
              <a:rPr lang="hr-HR" sz="2800" dirty="0" err="1" smtClean="0">
                <a:solidFill>
                  <a:schemeClr val="bg1"/>
                </a:solidFill>
              </a:rPr>
              <a:t>was</a:t>
            </a:r>
            <a:r>
              <a:rPr lang="hr-HR" sz="2800" dirty="0" smtClean="0">
                <a:solidFill>
                  <a:schemeClr val="bg1"/>
                </a:solidFill>
              </a:rPr>
              <a:t> </a:t>
            </a:r>
            <a:r>
              <a:rPr lang="hr-HR" sz="2800" dirty="0" err="1" smtClean="0">
                <a:solidFill>
                  <a:schemeClr val="bg1"/>
                </a:solidFill>
              </a:rPr>
              <a:t>built</a:t>
            </a:r>
            <a:r>
              <a:rPr lang="hr-HR" sz="2800" dirty="0" smtClean="0">
                <a:solidFill>
                  <a:schemeClr val="bg1"/>
                </a:solidFill>
              </a:rPr>
              <a:t> for </a:t>
            </a:r>
            <a:r>
              <a:rPr lang="hr-HR" sz="2800" dirty="0" err="1" smtClean="0">
                <a:solidFill>
                  <a:schemeClr val="bg1"/>
                </a:solidFill>
              </a:rPr>
              <a:t>the</a:t>
            </a:r>
            <a:r>
              <a:rPr lang="hr-HR" sz="2800" dirty="0" smtClean="0">
                <a:solidFill>
                  <a:schemeClr val="bg1"/>
                </a:solidFill>
              </a:rPr>
              <a:t> </a:t>
            </a:r>
            <a:r>
              <a:rPr lang="hr-HR" sz="2800" dirty="0" err="1" smtClean="0">
                <a:solidFill>
                  <a:schemeClr val="bg1"/>
                </a:solidFill>
              </a:rPr>
              <a:t>Olympics</a:t>
            </a:r>
            <a:r>
              <a:rPr lang="hr-HR" sz="2800" dirty="0" smtClean="0">
                <a:solidFill>
                  <a:schemeClr val="bg1"/>
                </a:solidFill>
              </a:rPr>
              <a:t> </a:t>
            </a:r>
            <a:r>
              <a:rPr lang="hr-HR" sz="2800" dirty="0" err="1" smtClean="0">
                <a:solidFill>
                  <a:schemeClr val="bg1"/>
                </a:solidFill>
              </a:rPr>
              <a:t>in</a:t>
            </a:r>
            <a:r>
              <a:rPr lang="hr-HR" sz="2800" dirty="0" smtClean="0">
                <a:solidFill>
                  <a:schemeClr val="bg1"/>
                </a:solidFill>
              </a:rPr>
              <a:t> 2012.   </a:t>
            </a:r>
            <a:endParaRPr lang="hr-HR" sz="2800" dirty="0">
              <a:solidFill>
                <a:schemeClr val="bg1"/>
              </a:solidFill>
            </a:endParaRPr>
          </a:p>
        </p:txBody>
      </p:sp>
      <p:pic>
        <p:nvPicPr>
          <p:cNvPr id="6" name="Rezervirano mjesto sadržaja 5"/>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95536" y="1844824"/>
            <a:ext cx="8192909" cy="4608512"/>
          </a:xfrm>
        </p:spPr>
      </p:pic>
    </p:spTree>
    <p:extLst>
      <p:ext uri="{BB962C8B-B14F-4D97-AF65-F5344CB8AC3E}">
        <p14:creationId xmlns:p14="http://schemas.microsoft.com/office/powerpoint/2010/main" val="3662819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err="1" smtClean="0">
                <a:solidFill>
                  <a:schemeClr val="bg1"/>
                </a:solidFill>
              </a:rPr>
              <a:t>This</a:t>
            </a:r>
            <a:r>
              <a:rPr lang="hr-HR" sz="2800" dirty="0" smtClean="0">
                <a:solidFill>
                  <a:schemeClr val="bg1"/>
                </a:solidFill>
              </a:rPr>
              <a:t> is </a:t>
            </a:r>
            <a:r>
              <a:rPr lang="hr-HR" sz="2800" dirty="0" err="1" smtClean="0">
                <a:solidFill>
                  <a:schemeClr val="bg1"/>
                </a:solidFill>
              </a:rPr>
              <a:t>Piccadilly</a:t>
            </a:r>
            <a:r>
              <a:rPr lang="hr-HR" sz="2800" dirty="0" smtClean="0">
                <a:solidFill>
                  <a:schemeClr val="bg1"/>
                </a:solidFill>
              </a:rPr>
              <a:t> </a:t>
            </a:r>
            <a:r>
              <a:rPr lang="hr-HR" sz="2800" dirty="0" err="1" smtClean="0">
                <a:solidFill>
                  <a:schemeClr val="bg1"/>
                </a:solidFill>
              </a:rPr>
              <a:t>Circus</a:t>
            </a:r>
            <a:r>
              <a:rPr lang="hr-HR" sz="2800" dirty="0" smtClean="0">
                <a:solidFill>
                  <a:schemeClr val="bg1"/>
                </a:solidFill>
              </a:rPr>
              <a:t>, one </a:t>
            </a:r>
            <a:r>
              <a:rPr lang="hr-HR" sz="2800" dirty="0" err="1" smtClean="0">
                <a:solidFill>
                  <a:schemeClr val="bg1"/>
                </a:solidFill>
              </a:rPr>
              <a:t>of</a:t>
            </a:r>
            <a:r>
              <a:rPr lang="hr-HR" sz="2800" dirty="0" smtClean="0">
                <a:solidFill>
                  <a:schemeClr val="bg1"/>
                </a:solidFill>
              </a:rPr>
              <a:t>  </a:t>
            </a:r>
            <a:r>
              <a:rPr lang="hr-HR" sz="2800" dirty="0" err="1" smtClean="0">
                <a:solidFill>
                  <a:schemeClr val="bg1"/>
                </a:solidFill>
              </a:rPr>
              <a:t>the</a:t>
            </a:r>
            <a:r>
              <a:rPr lang="hr-HR" sz="2800" dirty="0" smtClean="0">
                <a:solidFill>
                  <a:schemeClr val="bg1"/>
                </a:solidFill>
              </a:rPr>
              <a:t> </a:t>
            </a:r>
            <a:r>
              <a:rPr lang="hr-HR" sz="2800" dirty="0" err="1" smtClean="0">
                <a:solidFill>
                  <a:schemeClr val="bg1"/>
                </a:solidFill>
              </a:rPr>
              <a:t>famous</a:t>
            </a:r>
            <a:r>
              <a:rPr lang="hr-HR" sz="2800" dirty="0" smtClean="0">
                <a:solidFill>
                  <a:schemeClr val="bg1"/>
                </a:solidFill>
              </a:rPr>
              <a:t> </a:t>
            </a:r>
            <a:r>
              <a:rPr lang="hr-HR" sz="2800" dirty="0" err="1" smtClean="0">
                <a:solidFill>
                  <a:schemeClr val="bg1"/>
                </a:solidFill>
              </a:rPr>
              <a:t>sqares</a:t>
            </a:r>
            <a:r>
              <a:rPr lang="hr-HR" sz="2800" dirty="0" smtClean="0">
                <a:solidFill>
                  <a:schemeClr val="bg1"/>
                </a:solidFill>
              </a:rPr>
              <a:t> </a:t>
            </a:r>
            <a:r>
              <a:rPr lang="hr-HR" sz="2800" dirty="0" err="1" smtClean="0">
                <a:solidFill>
                  <a:schemeClr val="bg1"/>
                </a:solidFill>
              </a:rPr>
              <a:t>in</a:t>
            </a:r>
            <a:r>
              <a:rPr lang="hr-HR" sz="2800" dirty="0" smtClean="0">
                <a:solidFill>
                  <a:schemeClr val="bg1"/>
                </a:solidFill>
              </a:rPr>
              <a:t> London. A </a:t>
            </a:r>
            <a:r>
              <a:rPr lang="hr-HR" sz="2800" dirty="0" err="1" smtClean="0">
                <a:solidFill>
                  <a:schemeClr val="bg1"/>
                </a:solidFill>
              </a:rPr>
              <a:t>lot</a:t>
            </a:r>
            <a:r>
              <a:rPr lang="hr-HR" sz="2800" dirty="0" smtClean="0">
                <a:solidFill>
                  <a:schemeClr val="bg1"/>
                </a:solidFill>
              </a:rPr>
              <a:t> </a:t>
            </a:r>
            <a:r>
              <a:rPr lang="hr-HR" sz="2800" dirty="0" err="1" smtClean="0">
                <a:solidFill>
                  <a:schemeClr val="bg1"/>
                </a:solidFill>
              </a:rPr>
              <a:t>of</a:t>
            </a:r>
            <a:r>
              <a:rPr lang="hr-HR" sz="2800" dirty="0" smtClean="0">
                <a:solidFill>
                  <a:schemeClr val="bg1"/>
                </a:solidFill>
              </a:rPr>
              <a:t> </a:t>
            </a:r>
            <a:r>
              <a:rPr lang="hr-HR" sz="2800" dirty="0" err="1" smtClean="0">
                <a:solidFill>
                  <a:schemeClr val="bg1"/>
                </a:solidFill>
              </a:rPr>
              <a:t>people</a:t>
            </a:r>
            <a:r>
              <a:rPr lang="hr-HR" sz="2800" dirty="0" smtClean="0">
                <a:solidFill>
                  <a:schemeClr val="bg1"/>
                </a:solidFill>
              </a:rPr>
              <a:t> </a:t>
            </a:r>
            <a:r>
              <a:rPr lang="hr-HR" sz="2800" dirty="0" err="1" smtClean="0">
                <a:solidFill>
                  <a:schemeClr val="bg1"/>
                </a:solidFill>
              </a:rPr>
              <a:t>meet</a:t>
            </a:r>
            <a:r>
              <a:rPr lang="hr-HR" sz="2800" dirty="0" smtClean="0">
                <a:solidFill>
                  <a:schemeClr val="bg1"/>
                </a:solidFill>
              </a:rPr>
              <a:t> </a:t>
            </a:r>
            <a:r>
              <a:rPr lang="hr-HR" sz="2800" dirty="0" err="1" smtClean="0">
                <a:solidFill>
                  <a:schemeClr val="bg1"/>
                </a:solidFill>
              </a:rPr>
              <a:t>there</a:t>
            </a:r>
            <a:r>
              <a:rPr lang="hr-HR" sz="2800" dirty="0" smtClean="0">
                <a:solidFill>
                  <a:schemeClr val="bg1"/>
                </a:solidFill>
              </a:rPr>
              <a:t>.</a:t>
            </a:r>
            <a:endParaRPr lang="hr-HR" sz="2800" dirty="0">
              <a:solidFill>
                <a:schemeClr val="bg1"/>
              </a:solidFill>
            </a:endParaRPr>
          </a:p>
        </p:txBody>
      </p:sp>
      <p:pic>
        <p:nvPicPr>
          <p:cNvPr id="4" name="Rezervirano mjesto sadržaja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99592" y="1628800"/>
            <a:ext cx="7344816" cy="4898075"/>
          </a:xfrm>
        </p:spPr>
      </p:pic>
    </p:spTree>
    <p:extLst>
      <p:ext uri="{BB962C8B-B14F-4D97-AF65-F5344CB8AC3E}">
        <p14:creationId xmlns:p14="http://schemas.microsoft.com/office/powerpoint/2010/main" val="1018682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1143000"/>
          </a:xfrm>
        </p:spPr>
        <p:txBody>
          <a:bodyPr>
            <a:noAutofit/>
          </a:bodyPr>
          <a:lstStyle/>
          <a:p>
            <a:r>
              <a:rPr lang="hr-HR" sz="2800" dirty="0" err="1" smtClean="0">
                <a:solidFill>
                  <a:schemeClr val="bg1"/>
                </a:solidFill>
              </a:rPr>
              <a:t>This</a:t>
            </a:r>
            <a:r>
              <a:rPr lang="hr-HR" sz="2800" dirty="0" smtClean="0">
                <a:solidFill>
                  <a:schemeClr val="bg1"/>
                </a:solidFill>
              </a:rPr>
              <a:t> is  </a:t>
            </a:r>
            <a:r>
              <a:rPr lang="hr-HR" sz="2800" dirty="0" err="1" smtClean="0">
                <a:solidFill>
                  <a:schemeClr val="bg1"/>
                </a:solidFill>
              </a:rPr>
              <a:t>Trafalgar</a:t>
            </a:r>
            <a:r>
              <a:rPr lang="hr-HR" sz="2800" dirty="0" smtClean="0">
                <a:solidFill>
                  <a:schemeClr val="bg1"/>
                </a:solidFill>
              </a:rPr>
              <a:t> </a:t>
            </a:r>
            <a:r>
              <a:rPr lang="hr-HR" sz="2800" dirty="0" err="1" smtClean="0">
                <a:solidFill>
                  <a:schemeClr val="bg1"/>
                </a:solidFill>
              </a:rPr>
              <a:t>sqare</a:t>
            </a:r>
            <a:r>
              <a:rPr lang="hr-HR" sz="2800" dirty="0" smtClean="0">
                <a:solidFill>
                  <a:schemeClr val="bg1"/>
                </a:solidFill>
              </a:rPr>
              <a:t>. </a:t>
            </a:r>
            <a:r>
              <a:rPr lang="hr-HR" sz="2800" dirty="0" err="1" smtClean="0">
                <a:solidFill>
                  <a:schemeClr val="bg1"/>
                </a:solidFill>
              </a:rPr>
              <a:t>You</a:t>
            </a:r>
            <a:r>
              <a:rPr lang="hr-HR" sz="2800" dirty="0" smtClean="0">
                <a:solidFill>
                  <a:schemeClr val="bg1"/>
                </a:solidFill>
              </a:rPr>
              <a:t> </a:t>
            </a:r>
            <a:r>
              <a:rPr lang="hr-HR" sz="2800" dirty="0" err="1" smtClean="0">
                <a:solidFill>
                  <a:schemeClr val="bg1"/>
                </a:solidFill>
              </a:rPr>
              <a:t>can</a:t>
            </a:r>
            <a:r>
              <a:rPr lang="hr-HR" sz="2800" dirty="0" smtClean="0">
                <a:solidFill>
                  <a:schemeClr val="bg1"/>
                </a:solidFill>
              </a:rPr>
              <a:t> </a:t>
            </a:r>
            <a:r>
              <a:rPr lang="hr-HR" sz="2800" dirty="0" err="1" smtClean="0">
                <a:solidFill>
                  <a:schemeClr val="bg1"/>
                </a:solidFill>
              </a:rPr>
              <a:t>see</a:t>
            </a:r>
            <a:r>
              <a:rPr lang="hr-HR" sz="2800" dirty="0" smtClean="0">
                <a:solidFill>
                  <a:schemeClr val="bg1"/>
                </a:solidFill>
              </a:rPr>
              <a:t> </a:t>
            </a:r>
            <a:r>
              <a:rPr lang="hr-HR" sz="2800" dirty="0" err="1" smtClean="0">
                <a:solidFill>
                  <a:schemeClr val="bg1"/>
                </a:solidFill>
              </a:rPr>
              <a:t>many</a:t>
            </a:r>
            <a:r>
              <a:rPr lang="hr-HR" sz="2800" dirty="0" smtClean="0">
                <a:solidFill>
                  <a:schemeClr val="bg1"/>
                </a:solidFill>
              </a:rPr>
              <a:t> </a:t>
            </a:r>
            <a:r>
              <a:rPr lang="hr-HR" sz="2800" dirty="0" err="1" smtClean="0">
                <a:solidFill>
                  <a:schemeClr val="bg1"/>
                </a:solidFill>
              </a:rPr>
              <a:t>people</a:t>
            </a:r>
            <a:r>
              <a:rPr lang="hr-HR" sz="2800" dirty="0" smtClean="0">
                <a:solidFill>
                  <a:schemeClr val="bg1"/>
                </a:solidFill>
              </a:rPr>
              <a:t> </a:t>
            </a:r>
            <a:r>
              <a:rPr lang="hr-HR" sz="2800" dirty="0" err="1" smtClean="0">
                <a:solidFill>
                  <a:schemeClr val="bg1"/>
                </a:solidFill>
              </a:rPr>
              <a:t>there</a:t>
            </a:r>
            <a:r>
              <a:rPr lang="hr-HR" sz="2800" dirty="0" smtClean="0">
                <a:solidFill>
                  <a:schemeClr val="bg1"/>
                </a:solidFill>
              </a:rPr>
              <a:t>. </a:t>
            </a:r>
            <a:r>
              <a:rPr lang="hr-HR" sz="2800" dirty="0" err="1" smtClean="0">
                <a:solidFill>
                  <a:schemeClr val="bg1"/>
                </a:solidFill>
              </a:rPr>
              <a:t>You</a:t>
            </a:r>
            <a:r>
              <a:rPr lang="hr-HR" sz="2800" dirty="0" smtClean="0">
                <a:solidFill>
                  <a:schemeClr val="bg1"/>
                </a:solidFill>
              </a:rPr>
              <a:t> </a:t>
            </a:r>
            <a:r>
              <a:rPr lang="hr-HR" sz="2800" dirty="0" err="1" smtClean="0">
                <a:solidFill>
                  <a:schemeClr val="bg1"/>
                </a:solidFill>
              </a:rPr>
              <a:t>can</a:t>
            </a:r>
            <a:r>
              <a:rPr lang="hr-HR" sz="2800" dirty="0" smtClean="0">
                <a:solidFill>
                  <a:schemeClr val="bg1"/>
                </a:solidFill>
              </a:rPr>
              <a:t> </a:t>
            </a:r>
            <a:r>
              <a:rPr lang="hr-HR" sz="2800" dirty="0" err="1" smtClean="0">
                <a:solidFill>
                  <a:schemeClr val="bg1"/>
                </a:solidFill>
              </a:rPr>
              <a:t>also</a:t>
            </a:r>
            <a:r>
              <a:rPr lang="hr-HR" sz="2800" dirty="0" smtClean="0">
                <a:solidFill>
                  <a:schemeClr val="bg1"/>
                </a:solidFill>
              </a:rPr>
              <a:t> </a:t>
            </a:r>
            <a:r>
              <a:rPr lang="hr-HR" sz="2800" dirty="0" err="1" smtClean="0">
                <a:solidFill>
                  <a:schemeClr val="bg1"/>
                </a:solidFill>
              </a:rPr>
              <a:t>see</a:t>
            </a:r>
            <a:r>
              <a:rPr lang="hr-HR" sz="2800" dirty="0" smtClean="0">
                <a:solidFill>
                  <a:schemeClr val="bg1"/>
                </a:solidFill>
              </a:rPr>
              <a:t> Nelson’s </a:t>
            </a:r>
            <a:r>
              <a:rPr lang="hr-HR" sz="2800" dirty="0" err="1" smtClean="0">
                <a:solidFill>
                  <a:schemeClr val="bg1"/>
                </a:solidFill>
              </a:rPr>
              <a:t>Column</a:t>
            </a:r>
            <a:r>
              <a:rPr lang="hr-HR" sz="2800" dirty="0" smtClean="0">
                <a:solidFill>
                  <a:schemeClr val="bg1"/>
                </a:solidFill>
              </a:rPr>
              <a:t>, </a:t>
            </a:r>
            <a:r>
              <a:rPr lang="hr-HR" sz="2800" dirty="0" err="1" smtClean="0">
                <a:solidFill>
                  <a:schemeClr val="bg1"/>
                </a:solidFill>
              </a:rPr>
              <a:t>two</a:t>
            </a:r>
            <a:r>
              <a:rPr lang="hr-HR" sz="2800" dirty="0" smtClean="0">
                <a:solidFill>
                  <a:schemeClr val="bg1"/>
                </a:solidFill>
              </a:rPr>
              <a:t> </a:t>
            </a:r>
            <a:r>
              <a:rPr lang="hr-HR" sz="2800" dirty="0" err="1" smtClean="0">
                <a:solidFill>
                  <a:schemeClr val="bg1"/>
                </a:solidFill>
              </a:rPr>
              <a:t>fountines</a:t>
            </a:r>
            <a:r>
              <a:rPr lang="hr-HR" sz="2800" dirty="0" smtClean="0">
                <a:solidFill>
                  <a:schemeClr val="bg1"/>
                </a:solidFill>
              </a:rPr>
              <a:t>, </a:t>
            </a:r>
            <a:r>
              <a:rPr lang="hr-HR" sz="2800" dirty="0" err="1" smtClean="0">
                <a:solidFill>
                  <a:schemeClr val="bg1"/>
                </a:solidFill>
              </a:rPr>
              <a:t>statues</a:t>
            </a:r>
            <a:r>
              <a:rPr lang="hr-HR" sz="2800" dirty="0" smtClean="0">
                <a:solidFill>
                  <a:schemeClr val="bg1"/>
                </a:solidFill>
              </a:rPr>
              <a:t> </a:t>
            </a:r>
            <a:r>
              <a:rPr lang="hr-HR" sz="2800" dirty="0" err="1" smtClean="0">
                <a:solidFill>
                  <a:schemeClr val="bg1"/>
                </a:solidFill>
              </a:rPr>
              <a:t>of</a:t>
            </a:r>
            <a:r>
              <a:rPr lang="hr-HR" sz="2800" dirty="0" smtClean="0">
                <a:solidFill>
                  <a:schemeClr val="bg1"/>
                </a:solidFill>
              </a:rPr>
              <a:t> </a:t>
            </a:r>
            <a:r>
              <a:rPr lang="hr-HR" sz="2800" dirty="0" err="1" smtClean="0">
                <a:solidFill>
                  <a:schemeClr val="bg1"/>
                </a:solidFill>
              </a:rPr>
              <a:t>lions</a:t>
            </a:r>
            <a:r>
              <a:rPr lang="hr-HR" sz="2800" dirty="0" smtClean="0">
                <a:solidFill>
                  <a:schemeClr val="bg1"/>
                </a:solidFill>
              </a:rPr>
              <a:t>.</a:t>
            </a:r>
            <a:endParaRPr lang="hr-HR" sz="2800" dirty="0">
              <a:solidFill>
                <a:schemeClr val="bg1"/>
              </a:solidFill>
            </a:endParaRPr>
          </a:p>
        </p:txBody>
      </p:sp>
      <p:pic>
        <p:nvPicPr>
          <p:cNvPr id="4" name="Rezervirano mjesto sadržaja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43608" y="1556792"/>
            <a:ext cx="7344816" cy="4893484"/>
          </a:xfrm>
        </p:spPr>
      </p:pic>
    </p:spTree>
    <p:extLst>
      <p:ext uri="{BB962C8B-B14F-4D97-AF65-F5344CB8AC3E}">
        <p14:creationId xmlns:p14="http://schemas.microsoft.com/office/powerpoint/2010/main" val="1998619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2400" dirty="0" err="1" smtClean="0">
                <a:solidFill>
                  <a:schemeClr val="bg1"/>
                </a:solidFill>
              </a:rPr>
              <a:t>This</a:t>
            </a:r>
            <a:r>
              <a:rPr lang="hr-HR" sz="2400" dirty="0" smtClean="0">
                <a:solidFill>
                  <a:schemeClr val="bg1"/>
                </a:solidFill>
              </a:rPr>
              <a:t> is </a:t>
            </a:r>
            <a:r>
              <a:rPr lang="hr-HR" sz="2400" dirty="0" err="1" smtClean="0">
                <a:solidFill>
                  <a:schemeClr val="bg1"/>
                </a:solidFill>
              </a:rPr>
              <a:t>the</a:t>
            </a:r>
            <a:r>
              <a:rPr lang="hr-HR" sz="2400" dirty="0" smtClean="0">
                <a:solidFill>
                  <a:schemeClr val="bg1"/>
                </a:solidFill>
              </a:rPr>
              <a:t> Natural </a:t>
            </a:r>
            <a:r>
              <a:rPr lang="hr-HR" sz="2400" dirty="0" err="1" smtClean="0">
                <a:solidFill>
                  <a:schemeClr val="bg1"/>
                </a:solidFill>
              </a:rPr>
              <a:t>History</a:t>
            </a:r>
            <a:r>
              <a:rPr lang="hr-HR" sz="2400" dirty="0" smtClean="0">
                <a:solidFill>
                  <a:schemeClr val="bg1"/>
                </a:solidFill>
              </a:rPr>
              <a:t> </a:t>
            </a:r>
            <a:r>
              <a:rPr lang="hr-HR" sz="2400" dirty="0" err="1" smtClean="0">
                <a:solidFill>
                  <a:schemeClr val="bg1"/>
                </a:solidFill>
              </a:rPr>
              <a:t>Museum</a:t>
            </a:r>
            <a:r>
              <a:rPr lang="hr-HR" sz="2400" dirty="0" smtClean="0">
                <a:solidFill>
                  <a:schemeClr val="bg1"/>
                </a:solidFill>
              </a:rPr>
              <a:t>. </a:t>
            </a:r>
            <a:r>
              <a:rPr lang="hr-HR" sz="2400" dirty="0" err="1" smtClean="0">
                <a:solidFill>
                  <a:schemeClr val="bg1"/>
                </a:solidFill>
              </a:rPr>
              <a:t>In</a:t>
            </a:r>
            <a:r>
              <a:rPr lang="hr-HR" sz="2400" dirty="0" smtClean="0">
                <a:solidFill>
                  <a:schemeClr val="bg1"/>
                </a:solidFill>
              </a:rPr>
              <a:t> </a:t>
            </a:r>
            <a:r>
              <a:rPr lang="hr-HR" sz="2400" dirty="0" err="1" smtClean="0">
                <a:solidFill>
                  <a:schemeClr val="bg1"/>
                </a:solidFill>
              </a:rPr>
              <a:t>museum</a:t>
            </a:r>
            <a:r>
              <a:rPr lang="hr-HR" sz="2400" dirty="0" smtClean="0">
                <a:solidFill>
                  <a:schemeClr val="bg1"/>
                </a:solidFill>
              </a:rPr>
              <a:t> </a:t>
            </a:r>
            <a:r>
              <a:rPr lang="hr-HR" sz="2400" dirty="0" err="1" smtClean="0">
                <a:solidFill>
                  <a:schemeClr val="bg1"/>
                </a:solidFill>
              </a:rPr>
              <a:t>you</a:t>
            </a:r>
            <a:r>
              <a:rPr lang="hr-HR" sz="2400" dirty="0" smtClean="0">
                <a:solidFill>
                  <a:schemeClr val="bg1"/>
                </a:solidFill>
              </a:rPr>
              <a:t> </a:t>
            </a:r>
            <a:r>
              <a:rPr lang="hr-HR" sz="2400" dirty="0" err="1" smtClean="0">
                <a:solidFill>
                  <a:schemeClr val="bg1"/>
                </a:solidFill>
              </a:rPr>
              <a:t>can</a:t>
            </a:r>
            <a:r>
              <a:rPr lang="hr-HR" sz="2400" dirty="0" smtClean="0">
                <a:solidFill>
                  <a:schemeClr val="bg1"/>
                </a:solidFill>
              </a:rPr>
              <a:t> </a:t>
            </a:r>
            <a:r>
              <a:rPr lang="hr-HR" sz="2400" dirty="0" err="1" smtClean="0">
                <a:solidFill>
                  <a:schemeClr val="bg1"/>
                </a:solidFill>
              </a:rPr>
              <a:t>see</a:t>
            </a:r>
            <a:r>
              <a:rPr lang="hr-HR" sz="2400" dirty="0" smtClean="0">
                <a:solidFill>
                  <a:schemeClr val="bg1"/>
                </a:solidFill>
              </a:rPr>
              <a:t> </a:t>
            </a:r>
            <a:r>
              <a:rPr lang="hr-HR" sz="2400" dirty="0" err="1" smtClean="0">
                <a:solidFill>
                  <a:schemeClr val="bg1"/>
                </a:solidFill>
              </a:rPr>
              <a:t>dinosour</a:t>
            </a:r>
            <a:r>
              <a:rPr lang="hr-HR" sz="2400" dirty="0" smtClean="0">
                <a:solidFill>
                  <a:schemeClr val="bg1"/>
                </a:solidFill>
              </a:rPr>
              <a:t>’s </a:t>
            </a:r>
            <a:r>
              <a:rPr lang="hr-HR" sz="2400" dirty="0" err="1" smtClean="0">
                <a:solidFill>
                  <a:schemeClr val="bg1"/>
                </a:solidFill>
              </a:rPr>
              <a:t>bones</a:t>
            </a:r>
            <a:r>
              <a:rPr lang="hr-HR" sz="2400" dirty="0" smtClean="0">
                <a:solidFill>
                  <a:schemeClr val="bg1"/>
                </a:solidFill>
              </a:rPr>
              <a:t>, a </a:t>
            </a:r>
            <a:r>
              <a:rPr lang="hr-HR" sz="2400" dirty="0" err="1" smtClean="0">
                <a:solidFill>
                  <a:schemeClr val="bg1"/>
                </a:solidFill>
              </a:rPr>
              <a:t>lot</a:t>
            </a:r>
            <a:r>
              <a:rPr lang="hr-HR" sz="2400" dirty="0" smtClean="0">
                <a:solidFill>
                  <a:schemeClr val="bg1"/>
                </a:solidFill>
              </a:rPr>
              <a:t> </a:t>
            </a:r>
            <a:r>
              <a:rPr lang="hr-HR" sz="2400" dirty="0" err="1" smtClean="0">
                <a:solidFill>
                  <a:schemeClr val="bg1"/>
                </a:solidFill>
              </a:rPr>
              <a:t>of</a:t>
            </a:r>
            <a:r>
              <a:rPr lang="hr-HR" sz="2400" dirty="0" smtClean="0">
                <a:solidFill>
                  <a:schemeClr val="bg1"/>
                </a:solidFill>
              </a:rPr>
              <a:t> </a:t>
            </a:r>
            <a:r>
              <a:rPr lang="hr-HR" sz="2400" dirty="0" err="1" smtClean="0">
                <a:solidFill>
                  <a:schemeClr val="bg1"/>
                </a:solidFill>
              </a:rPr>
              <a:t>plants</a:t>
            </a:r>
            <a:r>
              <a:rPr lang="hr-HR" sz="2400" dirty="0" smtClean="0">
                <a:solidFill>
                  <a:schemeClr val="bg1"/>
                </a:solidFill>
              </a:rPr>
              <a:t>, </a:t>
            </a:r>
            <a:r>
              <a:rPr lang="hr-HR" sz="2400" dirty="0" err="1" smtClean="0">
                <a:solidFill>
                  <a:schemeClr val="bg1"/>
                </a:solidFill>
              </a:rPr>
              <a:t>animals</a:t>
            </a:r>
            <a:r>
              <a:rPr lang="hr-HR" sz="2400" dirty="0" smtClean="0">
                <a:solidFill>
                  <a:schemeClr val="bg1"/>
                </a:solidFill>
              </a:rPr>
              <a:t>, </a:t>
            </a:r>
            <a:r>
              <a:rPr lang="hr-HR" sz="2400" dirty="0" err="1" smtClean="0">
                <a:solidFill>
                  <a:schemeClr val="bg1"/>
                </a:solidFill>
              </a:rPr>
              <a:t>rocks</a:t>
            </a:r>
            <a:r>
              <a:rPr lang="hr-HR" sz="2400" dirty="0" smtClean="0">
                <a:solidFill>
                  <a:schemeClr val="bg1"/>
                </a:solidFill>
              </a:rPr>
              <a:t>, </a:t>
            </a:r>
            <a:r>
              <a:rPr lang="hr-HR" sz="2400" dirty="0" err="1" smtClean="0">
                <a:solidFill>
                  <a:schemeClr val="bg1"/>
                </a:solidFill>
              </a:rPr>
              <a:t>and</a:t>
            </a:r>
            <a:r>
              <a:rPr lang="hr-HR" sz="2400" dirty="0" smtClean="0">
                <a:solidFill>
                  <a:schemeClr val="bg1"/>
                </a:solidFill>
              </a:rPr>
              <a:t> </a:t>
            </a:r>
            <a:r>
              <a:rPr lang="hr-HR" sz="2400" dirty="0" err="1" smtClean="0">
                <a:solidFill>
                  <a:schemeClr val="bg1"/>
                </a:solidFill>
              </a:rPr>
              <a:t>other</a:t>
            </a:r>
            <a:r>
              <a:rPr lang="hr-HR" sz="2400" dirty="0" smtClean="0">
                <a:solidFill>
                  <a:schemeClr val="bg1"/>
                </a:solidFill>
              </a:rPr>
              <a:t> </a:t>
            </a:r>
            <a:r>
              <a:rPr lang="hr-HR" sz="2400" dirty="0" err="1" smtClean="0">
                <a:solidFill>
                  <a:schemeClr val="bg1"/>
                </a:solidFill>
              </a:rPr>
              <a:t>interesting</a:t>
            </a:r>
            <a:r>
              <a:rPr lang="hr-HR" sz="2400" dirty="0" smtClean="0">
                <a:solidFill>
                  <a:schemeClr val="bg1"/>
                </a:solidFill>
              </a:rPr>
              <a:t> </a:t>
            </a:r>
            <a:r>
              <a:rPr lang="hr-HR" sz="2400" dirty="0" err="1" smtClean="0">
                <a:solidFill>
                  <a:schemeClr val="bg1"/>
                </a:solidFill>
              </a:rPr>
              <a:t>things.</a:t>
            </a:r>
            <a:r>
              <a:rPr lang="hr-HR" sz="2400" dirty="0" smtClean="0">
                <a:solidFill>
                  <a:schemeClr val="bg1"/>
                </a:solidFill>
              </a:rPr>
              <a:t>. </a:t>
            </a:r>
            <a:r>
              <a:rPr lang="hr-HR" sz="2400" dirty="0" err="1" smtClean="0">
                <a:solidFill>
                  <a:schemeClr val="bg1"/>
                </a:solidFill>
              </a:rPr>
              <a:t>The</a:t>
            </a:r>
            <a:r>
              <a:rPr lang="hr-HR" sz="2400" dirty="0" smtClean="0">
                <a:solidFill>
                  <a:schemeClr val="bg1"/>
                </a:solidFill>
              </a:rPr>
              <a:t> </a:t>
            </a:r>
            <a:r>
              <a:rPr lang="hr-HR" sz="2400" dirty="0" err="1" smtClean="0">
                <a:solidFill>
                  <a:schemeClr val="bg1"/>
                </a:solidFill>
              </a:rPr>
              <a:t>best</a:t>
            </a:r>
            <a:r>
              <a:rPr lang="hr-HR" sz="2400" dirty="0" smtClean="0">
                <a:solidFill>
                  <a:schemeClr val="bg1"/>
                </a:solidFill>
              </a:rPr>
              <a:t> </a:t>
            </a:r>
            <a:r>
              <a:rPr lang="hr-HR" sz="2400" dirty="0" err="1" smtClean="0">
                <a:solidFill>
                  <a:schemeClr val="bg1"/>
                </a:solidFill>
              </a:rPr>
              <a:t>thing</a:t>
            </a:r>
            <a:r>
              <a:rPr lang="hr-HR" sz="2400" dirty="0" smtClean="0">
                <a:solidFill>
                  <a:schemeClr val="bg1"/>
                </a:solidFill>
              </a:rPr>
              <a:t> is </a:t>
            </a:r>
            <a:r>
              <a:rPr lang="hr-HR" sz="2400" dirty="0" err="1" smtClean="0">
                <a:solidFill>
                  <a:schemeClr val="bg1"/>
                </a:solidFill>
              </a:rPr>
              <a:t>that</a:t>
            </a:r>
            <a:r>
              <a:rPr lang="hr-HR" sz="2400" dirty="0" smtClean="0">
                <a:solidFill>
                  <a:schemeClr val="bg1"/>
                </a:solidFill>
              </a:rPr>
              <a:t> </a:t>
            </a:r>
            <a:r>
              <a:rPr lang="hr-HR" sz="2400" dirty="0" err="1" smtClean="0">
                <a:solidFill>
                  <a:schemeClr val="bg1"/>
                </a:solidFill>
              </a:rPr>
              <a:t>the</a:t>
            </a:r>
            <a:r>
              <a:rPr lang="hr-HR" sz="2400" dirty="0" smtClean="0">
                <a:solidFill>
                  <a:schemeClr val="bg1"/>
                </a:solidFill>
              </a:rPr>
              <a:t> </a:t>
            </a:r>
            <a:r>
              <a:rPr lang="hr-HR" sz="2400" dirty="0" err="1" smtClean="0">
                <a:solidFill>
                  <a:schemeClr val="bg1"/>
                </a:solidFill>
              </a:rPr>
              <a:t>entrance</a:t>
            </a:r>
            <a:r>
              <a:rPr lang="hr-HR" sz="2400" dirty="0" smtClean="0">
                <a:solidFill>
                  <a:schemeClr val="bg1"/>
                </a:solidFill>
              </a:rPr>
              <a:t> </a:t>
            </a:r>
            <a:r>
              <a:rPr lang="hr-HR" sz="2400" dirty="0" err="1" smtClean="0">
                <a:solidFill>
                  <a:schemeClr val="bg1"/>
                </a:solidFill>
              </a:rPr>
              <a:t>is</a:t>
            </a:r>
            <a:r>
              <a:rPr lang="hr-HR" sz="2400" dirty="0" smtClean="0">
                <a:solidFill>
                  <a:schemeClr val="bg1"/>
                </a:solidFill>
              </a:rPr>
              <a:t> </a:t>
            </a:r>
            <a:r>
              <a:rPr lang="hr-HR" sz="2400" dirty="0" err="1" smtClean="0">
                <a:solidFill>
                  <a:schemeClr val="bg1"/>
                </a:solidFill>
              </a:rPr>
              <a:t>free</a:t>
            </a:r>
            <a:r>
              <a:rPr lang="hr-HR" sz="2800" dirty="0" smtClean="0">
                <a:solidFill>
                  <a:schemeClr val="bg1"/>
                </a:solidFill>
              </a:rPr>
              <a:t>.</a:t>
            </a:r>
            <a:endParaRPr lang="hr-HR" sz="2800" dirty="0">
              <a:solidFill>
                <a:schemeClr val="bg1"/>
              </a:solidFill>
            </a:endParaRPr>
          </a:p>
        </p:txBody>
      </p:sp>
      <p:pic>
        <p:nvPicPr>
          <p:cNvPr id="4" name="Rezervirano mjesto sadržaja 3"/>
          <p:cNvPicPr>
            <a:picLocks noGrp="1" noChangeAspect="1"/>
          </p:cNvPicPr>
          <p:nvPr>
            <p:ph idx="1"/>
          </p:nvPr>
        </p:nvPicPr>
        <p:blipFill>
          <a:blip r:embed="rId2" cstate="print">
            <a:extLst>
              <a:ext uri="{BEBA8EAE-BF5A-486C-A8C5-ECC9F3942E4B}">
                <a14:imgProps xmlns:a14="http://schemas.microsoft.com/office/drawing/2010/main">
                  <a14:imgLayer r:embed="rId3">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55576" y="1550250"/>
            <a:ext cx="7341972" cy="5116977"/>
          </a:xfrm>
        </p:spPr>
      </p:pic>
    </p:spTree>
    <p:extLst>
      <p:ext uri="{BB962C8B-B14F-4D97-AF65-F5344CB8AC3E}">
        <p14:creationId xmlns:p14="http://schemas.microsoft.com/office/powerpoint/2010/main" val="427962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err="1" smtClean="0">
                <a:solidFill>
                  <a:schemeClr val="bg1"/>
                </a:solidFill>
              </a:rPr>
              <a:t>This</a:t>
            </a:r>
            <a:r>
              <a:rPr lang="hr-HR" sz="2800" dirty="0" smtClean="0">
                <a:solidFill>
                  <a:schemeClr val="bg1"/>
                </a:solidFill>
              </a:rPr>
              <a:t> is St </a:t>
            </a:r>
            <a:r>
              <a:rPr lang="hr-HR" sz="2800" dirty="0" err="1" smtClean="0">
                <a:solidFill>
                  <a:schemeClr val="bg1"/>
                </a:solidFill>
              </a:rPr>
              <a:t>Paul</a:t>
            </a:r>
            <a:r>
              <a:rPr lang="hr-HR" sz="2800" dirty="0" smtClean="0">
                <a:solidFill>
                  <a:schemeClr val="bg1"/>
                </a:solidFill>
              </a:rPr>
              <a:t>’s </a:t>
            </a:r>
            <a:r>
              <a:rPr lang="hr-HR" sz="2800" dirty="0" err="1" smtClean="0">
                <a:solidFill>
                  <a:schemeClr val="bg1"/>
                </a:solidFill>
              </a:rPr>
              <a:t>Cathedral</a:t>
            </a:r>
            <a:r>
              <a:rPr lang="hr-HR" sz="2800" dirty="0">
                <a:solidFill>
                  <a:schemeClr val="bg1"/>
                </a:solidFill>
              </a:rPr>
              <a:t>.</a:t>
            </a:r>
            <a:r>
              <a:rPr lang="hr-HR" sz="2800" dirty="0" smtClean="0">
                <a:solidFill>
                  <a:schemeClr val="bg1"/>
                </a:solidFill>
              </a:rPr>
              <a:t> </a:t>
            </a:r>
            <a:r>
              <a:rPr lang="hr-HR" sz="2800" dirty="0" err="1" smtClean="0">
                <a:solidFill>
                  <a:schemeClr val="bg1"/>
                </a:solidFill>
              </a:rPr>
              <a:t>It</a:t>
            </a:r>
            <a:r>
              <a:rPr lang="hr-HR" sz="2800" dirty="0" smtClean="0">
                <a:solidFill>
                  <a:schemeClr val="bg1"/>
                </a:solidFill>
              </a:rPr>
              <a:t> is on a </a:t>
            </a:r>
            <a:r>
              <a:rPr lang="hr-HR" sz="2800" dirty="0" err="1" smtClean="0">
                <a:solidFill>
                  <a:schemeClr val="bg1"/>
                </a:solidFill>
              </a:rPr>
              <a:t>hill</a:t>
            </a:r>
            <a:r>
              <a:rPr lang="hr-HR" sz="2800" dirty="0" smtClean="0">
                <a:solidFill>
                  <a:schemeClr val="bg1"/>
                </a:solidFill>
              </a:rPr>
              <a:t>.</a:t>
            </a:r>
            <a:endParaRPr lang="hr-HR" sz="2800" dirty="0">
              <a:solidFill>
                <a:schemeClr val="bg1"/>
              </a:solidFill>
            </a:endParaRP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6792"/>
            <a:ext cx="8658936" cy="5040560"/>
          </a:xfrm>
        </p:spPr>
      </p:pic>
    </p:spTree>
    <p:extLst>
      <p:ext uri="{BB962C8B-B14F-4D97-AF65-F5344CB8AC3E}">
        <p14:creationId xmlns:p14="http://schemas.microsoft.com/office/powerpoint/2010/main" val="2334852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260648"/>
            <a:ext cx="8229600" cy="1143000"/>
          </a:xfrm>
        </p:spPr>
        <p:txBody>
          <a:bodyPr>
            <a:normAutofit fontScale="90000"/>
          </a:bodyPr>
          <a:lstStyle/>
          <a:p>
            <a:r>
              <a:rPr lang="hr-HR" dirty="0" smtClean="0"/>
              <a:t>	</a:t>
            </a:r>
            <a:r>
              <a:rPr lang="hr-HR" sz="3100" dirty="0" err="1" smtClean="0">
                <a:solidFill>
                  <a:schemeClr val="bg1"/>
                </a:solidFill>
              </a:rPr>
              <a:t>This</a:t>
            </a:r>
            <a:r>
              <a:rPr lang="hr-HR" sz="3100" dirty="0" smtClean="0">
                <a:solidFill>
                  <a:schemeClr val="bg1"/>
                </a:solidFill>
              </a:rPr>
              <a:t> is </a:t>
            </a:r>
            <a:r>
              <a:rPr lang="hr-HR" sz="3100" dirty="0" err="1" smtClean="0">
                <a:solidFill>
                  <a:schemeClr val="bg1"/>
                </a:solidFill>
              </a:rPr>
              <a:t>the</a:t>
            </a:r>
            <a:r>
              <a:rPr lang="hr-HR" sz="3100" dirty="0" smtClean="0">
                <a:solidFill>
                  <a:schemeClr val="bg1"/>
                </a:solidFill>
              </a:rPr>
              <a:t> Victoria </a:t>
            </a:r>
            <a:r>
              <a:rPr lang="hr-HR" sz="3100" dirty="0" err="1">
                <a:solidFill>
                  <a:schemeClr val="bg1"/>
                </a:solidFill>
              </a:rPr>
              <a:t>P</a:t>
            </a:r>
            <a:r>
              <a:rPr lang="hr-HR" sz="3100" dirty="0" err="1" smtClean="0">
                <a:solidFill>
                  <a:schemeClr val="bg1"/>
                </a:solidFill>
              </a:rPr>
              <a:t>alace</a:t>
            </a:r>
            <a:r>
              <a:rPr lang="hr-HR" sz="3100" dirty="0" smtClean="0">
                <a:solidFill>
                  <a:schemeClr val="bg1"/>
                </a:solidFill>
              </a:rPr>
              <a:t> </a:t>
            </a:r>
            <a:r>
              <a:rPr lang="hr-HR" sz="3100" dirty="0" err="1" smtClean="0">
                <a:solidFill>
                  <a:schemeClr val="bg1"/>
                </a:solidFill>
              </a:rPr>
              <a:t>Theatre</a:t>
            </a:r>
            <a:r>
              <a:rPr lang="hr-HR" sz="3100" dirty="0" smtClean="0">
                <a:solidFill>
                  <a:schemeClr val="bg1"/>
                </a:solidFill>
              </a:rPr>
              <a:t>, one </a:t>
            </a:r>
            <a:r>
              <a:rPr lang="hr-HR" sz="3100" dirty="0" err="1" smtClean="0">
                <a:solidFill>
                  <a:schemeClr val="bg1"/>
                </a:solidFill>
              </a:rPr>
              <a:t>of</a:t>
            </a:r>
            <a:r>
              <a:rPr lang="hr-HR" sz="3100" dirty="0" smtClean="0">
                <a:solidFill>
                  <a:schemeClr val="bg1"/>
                </a:solidFill>
              </a:rPr>
              <a:t> </a:t>
            </a:r>
            <a:r>
              <a:rPr lang="hr-HR" sz="3100" dirty="0" err="1" smtClean="0">
                <a:solidFill>
                  <a:schemeClr val="bg1"/>
                </a:solidFill>
              </a:rPr>
              <a:t>the</a:t>
            </a:r>
            <a:r>
              <a:rPr lang="hr-HR" sz="3100" dirty="0" smtClean="0">
                <a:solidFill>
                  <a:schemeClr val="bg1"/>
                </a:solidFill>
              </a:rPr>
              <a:t> </a:t>
            </a:r>
            <a:r>
              <a:rPr lang="hr-HR" sz="3100" dirty="0" err="1" smtClean="0">
                <a:solidFill>
                  <a:schemeClr val="bg1"/>
                </a:solidFill>
              </a:rPr>
              <a:t>many</a:t>
            </a:r>
            <a:r>
              <a:rPr lang="hr-HR" sz="3100" dirty="0" smtClean="0">
                <a:solidFill>
                  <a:schemeClr val="bg1"/>
                </a:solidFill>
              </a:rPr>
              <a:t> </a:t>
            </a:r>
            <a:r>
              <a:rPr lang="hr-HR" sz="3100" dirty="0" err="1" smtClean="0">
                <a:solidFill>
                  <a:schemeClr val="bg1"/>
                </a:solidFill>
              </a:rPr>
              <a:t>theatres</a:t>
            </a:r>
            <a:r>
              <a:rPr lang="hr-HR" sz="3100" dirty="0" smtClean="0">
                <a:solidFill>
                  <a:schemeClr val="bg1"/>
                </a:solidFill>
              </a:rPr>
              <a:t> </a:t>
            </a:r>
            <a:r>
              <a:rPr lang="hr-HR" sz="3100" dirty="0" err="1" smtClean="0">
                <a:solidFill>
                  <a:schemeClr val="bg1"/>
                </a:solidFill>
              </a:rPr>
              <a:t>in</a:t>
            </a:r>
            <a:r>
              <a:rPr lang="hr-HR" sz="3100" dirty="0" smtClean="0">
                <a:solidFill>
                  <a:schemeClr val="bg1"/>
                </a:solidFill>
              </a:rPr>
              <a:t> London. </a:t>
            </a:r>
            <a:r>
              <a:rPr lang="hr-HR" sz="3100" dirty="0" err="1" smtClean="0">
                <a:solidFill>
                  <a:schemeClr val="bg1"/>
                </a:solidFill>
              </a:rPr>
              <a:t>You</a:t>
            </a:r>
            <a:r>
              <a:rPr lang="hr-HR" sz="3100" dirty="0" smtClean="0">
                <a:solidFill>
                  <a:schemeClr val="bg1"/>
                </a:solidFill>
              </a:rPr>
              <a:t> </a:t>
            </a:r>
            <a:r>
              <a:rPr lang="hr-HR" sz="3100" dirty="0" err="1" smtClean="0">
                <a:solidFill>
                  <a:schemeClr val="bg1"/>
                </a:solidFill>
              </a:rPr>
              <a:t>can</a:t>
            </a:r>
            <a:r>
              <a:rPr lang="hr-HR" sz="3100" dirty="0" smtClean="0">
                <a:solidFill>
                  <a:schemeClr val="bg1"/>
                </a:solidFill>
              </a:rPr>
              <a:t> </a:t>
            </a:r>
            <a:r>
              <a:rPr lang="hr-HR" sz="3100" dirty="0" err="1" smtClean="0">
                <a:solidFill>
                  <a:schemeClr val="bg1"/>
                </a:solidFill>
              </a:rPr>
              <a:t>watch</a:t>
            </a:r>
            <a:r>
              <a:rPr lang="hr-HR" sz="3100" dirty="0" smtClean="0">
                <a:solidFill>
                  <a:schemeClr val="bg1"/>
                </a:solidFill>
              </a:rPr>
              <a:t> a </a:t>
            </a:r>
            <a:r>
              <a:rPr lang="hr-HR" sz="3100" dirty="0" err="1" smtClean="0">
                <a:solidFill>
                  <a:schemeClr val="bg1"/>
                </a:solidFill>
              </a:rPr>
              <a:t>play</a:t>
            </a:r>
            <a:r>
              <a:rPr lang="hr-HR" sz="3100" dirty="0" smtClean="0">
                <a:solidFill>
                  <a:schemeClr val="bg1"/>
                </a:solidFill>
              </a:rPr>
              <a:t> </a:t>
            </a:r>
            <a:r>
              <a:rPr lang="hr-HR" sz="3100" dirty="0" err="1" smtClean="0">
                <a:solidFill>
                  <a:schemeClr val="bg1"/>
                </a:solidFill>
              </a:rPr>
              <a:t>there</a:t>
            </a:r>
            <a:r>
              <a:rPr lang="hr-HR" sz="3100" dirty="0">
                <a:solidFill>
                  <a:schemeClr val="bg1"/>
                </a:solidFill>
              </a:rPr>
              <a:t>.</a:t>
            </a:r>
          </a:p>
        </p:txBody>
      </p:sp>
      <p:pic>
        <p:nvPicPr>
          <p:cNvPr id="4" name="Rezervirano mjesto sadržaja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467544" y="1600200"/>
            <a:ext cx="7848872" cy="4935520"/>
          </a:xfrm>
        </p:spPr>
      </p:pic>
    </p:spTree>
    <p:extLst>
      <p:ext uri="{BB962C8B-B14F-4D97-AF65-F5344CB8AC3E}">
        <p14:creationId xmlns:p14="http://schemas.microsoft.com/office/powerpoint/2010/main" val="2770109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endParaRPr lang="hr-HR"/>
          </a:p>
        </p:txBody>
      </p:sp>
      <p:sp>
        <p:nvSpPr>
          <p:cNvPr id="3" name="Podnaslov 2"/>
          <p:cNvSpPr>
            <a:spLocks noGrp="1"/>
          </p:cNvSpPr>
          <p:nvPr>
            <p:ph type="subTitle" idx="1"/>
          </p:nvPr>
        </p:nvSpPr>
        <p:spPr>
          <a:xfrm>
            <a:off x="2267744" y="4293096"/>
            <a:ext cx="6400800" cy="1752600"/>
          </a:xfrm>
        </p:spPr>
        <p:txBody>
          <a:bodyPr/>
          <a:lstStyle/>
          <a:p>
            <a:r>
              <a:rPr lang="hr-HR" dirty="0" smtClean="0"/>
              <a:t>Done </a:t>
            </a:r>
            <a:r>
              <a:rPr lang="hr-HR" dirty="0" err="1" smtClean="0"/>
              <a:t>by</a:t>
            </a:r>
            <a:r>
              <a:rPr lang="hr-HR" dirty="0" smtClean="0"/>
              <a:t>: Jana Jovanović</a:t>
            </a:r>
          </a:p>
          <a:p>
            <a:r>
              <a:rPr lang="hr-HR" dirty="0" smtClean="0"/>
              <a:t>                       Marta </a:t>
            </a:r>
            <a:r>
              <a:rPr lang="hr-HR" dirty="0" err="1" smtClean="0"/>
              <a:t>Kaluđerović</a:t>
            </a:r>
            <a:endParaRPr lang="hr-HR" dirty="0" smtClean="0"/>
          </a:p>
          <a:p>
            <a:r>
              <a:rPr lang="hr-HR" dirty="0" smtClean="0"/>
              <a:t>           Iva Jerković</a:t>
            </a:r>
          </a:p>
          <a:p>
            <a:endParaRPr lang="hr-HR" dirty="0"/>
          </a:p>
        </p:txBody>
      </p:sp>
    </p:spTree>
    <p:extLst>
      <p:ext uri="{BB962C8B-B14F-4D97-AF65-F5344CB8AC3E}">
        <p14:creationId xmlns:p14="http://schemas.microsoft.com/office/powerpoint/2010/main" val="134949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sp>
        <p:nvSpPr>
          <p:cNvPr id="3" name="Rezervirano mjesto sadržaja 2"/>
          <p:cNvSpPr>
            <a:spLocks noGrp="1"/>
          </p:cNvSpPr>
          <p:nvPr>
            <p:ph idx="1"/>
          </p:nvPr>
        </p:nvSpPr>
        <p:spPr/>
        <p:txBody>
          <a:bodyPr/>
          <a:lstStyle/>
          <a:p>
            <a:r>
              <a:rPr lang="hr-HR" dirty="0" smtClean="0">
                <a:solidFill>
                  <a:schemeClr val="bg1"/>
                </a:solidFill>
              </a:rPr>
              <a:t>London is </a:t>
            </a:r>
            <a:r>
              <a:rPr lang="hr-HR" dirty="0" err="1" smtClean="0">
                <a:solidFill>
                  <a:schemeClr val="bg1"/>
                </a:solidFill>
              </a:rPr>
              <a:t>the</a:t>
            </a:r>
            <a:r>
              <a:rPr lang="hr-HR" dirty="0" smtClean="0">
                <a:solidFill>
                  <a:schemeClr val="bg1"/>
                </a:solidFill>
              </a:rPr>
              <a:t> </a:t>
            </a:r>
            <a:r>
              <a:rPr lang="hr-HR" dirty="0" err="1" smtClean="0">
                <a:solidFill>
                  <a:schemeClr val="bg1"/>
                </a:solidFill>
              </a:rPr>
              <a:t>capital</a:t>
            </a:r>
            <a:r>
              <a:rPr lang="hr-HR" dirty="0" smtClean="0">
                <a:solidFill>
                  <a:schemeClr val="bg1"/>
                </a:solidFill>
              </a:rPr>
              <a:t> </a:t>
            </a:r>
            <a:r>
              <a:rPr lang="hr-HR" dirty="0" err="1" smtClean="0">
                <a:solidFill>
                  <a:schemeClr val="bg1"/>
                </a:solidFill>
              </a:rPr>
              <a:t>city</a:t>
            </a:r>
            <a:r>
              <a:rPr lang="hr-HR" dirty="0" smtClean="0">
                <a:solidFill>
                  <a:schemeClr val="bg1"/>
                </a:solidFill>
              </a:rPr>
              <a:t> </a:t>
            </a:r>
            <a:r>
              <a:rPr lang="hr-HR" dirty="0" err="1" smtClean="0">
                <a:solidFill>
                  <a:schemeClr val="bg1"/>
                </a:solidFill>
              </a:rPr>
              <a:t>of</a:t>
            </a:r>
            <a:r>
              <a:rPr lang="hr-HR" dirty="0" smtClean="0">
                <a:solidFill>
                  <a:schemeClr val="bg1"/>
                </a:solidFill>
              </a:rPr>
              <a:t> </a:t>
            </a:r>
            <a:r>
              <a:rPr lang="hr-HR" dirty="0" err="1" smtClean="0">
                <a:solidFill>
                  <a:schemeClr val="bg1"/>
                </a:solidFill>
              </a:rPr>
              <a:t>the</a:t>
            </a:r>
            <a:r>
              <a:rPr lang="hr-HR" dirty="0" smtClean="0">
                <a:solidFill>
                  <a:schemeClr val="bg1"/>
                </a:solidFill>
              </a:rPr>
              <a:t> United </a:t>
            </a:r>
            <a:r>
              <a:rPr lang="hr-HR" dirty="0" err="1" smtClean="0">
                <a:solidFill>
                  <a:schemeClr val="bg1"/>
                </a:solidFill>
              </a:rPr>
              <a:t>Kingdom</a:t>
            </a:r>
            <a:r>
              <a:rPr lang="hr-HR" dirty="0" smtClean="0">
                <a:solidFill>
                  <a:schemeClr val="bg1"/>
                </a:solidFill>
              </a:rPr>
              <a:t>. </a:t>
            </a:r>
            <a:r>
              <a:rPr lang="hr-HR" dirty="0" err="1" smtClean="0">
                <a:solidFill>
                  <a:schemeClr val="bg1"/>
                </a:solidFill>
              </a:rPr>
              <a:t>It</a:t>
            </a:r>
            <a:r>
              <a:rPr lang="hr-HR" dirty="0" smtClean="0">
                <a:solidFill>
                  <a:schemeClr val="bg1"/>
                </a:solidFill>
              </a:rPr>
              <a:t> is on </a:t>
            </a:r>
            <a:r>
              <a:rPr lang="hr-HR" dirty="0" err="1" smtClean="0">
                <a:solidFill>
                  <a:schemeClr val="bg1"/>
                </a:solidFill>
              </a:rPr>
              <a:t>the</a:t>
            </a:r>
            <a:r>
              <a:rPr lang="hr-HR" dirty="0" smtClean="0">
                <a:solidFill>
                  <a:schemeClr val="bg1"/>
                </a:solidFill>
              </a:rPr>
              <a:t> </a:t>
            </a:r>
            <a:r>
              <a:rPr lang="hr-HR" dirty="0" err="1">
                <a:solidFill>
                  <a:schemeClr val="bg1"/>
                </a:solidFill>
              </a:rPr>
              <a:t>R</a:t>
            </a:r>
            <a:r>
              <a:rPr lang="hr-HR" dirty="0" err="1" smtClean="0">
                <a:solidFill>
                  <a:schemeClr val="bg1"/>
                </a:solidFill>
              </a:rPr>
              <a:t>iver</a:t>
            </a:r>
            <a:r>
              <a:rPr lang="hr-HR" dirty="0" smtClean="0">
                <a:solidFill>
                  <a:schemeClr val="bg1"/>
                </a:solidFill>
              </a:rPr>
              <a:t> </a:t>
            </a:r>
            <a:r>
              <a:rPr lang="hr-HR" dirty="0" err="1" smtClean="0">
                <a:solidFill>
                  <a:schemeClr val="bg1"/>
                </a:solidFill>
              </a:rPr>
              <a:t>Thames</a:t>
            </a:r>
            <a:r>
              <a:rPr lang="hr-HR" dirty="0" smtClean="0">
                <a:solidFill>
                  <a:schemeClr val="bg1"/>
                </a:solidFill>
              </a:rPr>
              <a:t>. </a:t>
            </a:r>
            <a:r>
              <a:rPr lang="hr-HR" dirty="0" err="1" smtClean="0">
                <a:solidFill>
                  <a:schemeClr val="bg1"/>
                </a:solidFill>
              </a:rPr>
              <a:t>It</a:t>
            </a:r>
            <a:r>
              <a:rPr lang="hr-HR" dirty="0" smtClean="0">
                <a:solidFill>
                  <a:schemeClr val="bg1"/>
                </a:solidFill>
              </a:rPr>
              <a:t> is </a:t>
            </a:r>
            <a:r>
              <a:rPr lang="hr-HR" dirty="0" err="1" smtClean="0">
                <a:solidFill>
                  <a:schemeClr val="bg1"/>
                </a:solidFill>
              </a:rPr>
              <a:t>full</a:t>
            </a:r>
            <a:r>
              <a:rPr lang="hr-HR" dirty="0" smtClean="0">
                <a:solidFill>
                  <a:schemeClr val="bg1"/>
                </a:solidFill>
              </a:rPr>
              <a:t> </a:t>
            </a:r>
            <a:r>
              <a:rPr lang="hr-HR" dirty="0" err="1" smtClean="0">
                <a:solidFill>
                  <a:schemeClr val="bg1"/>
                </a:solidFill>
              </a:rPr>
              <a:t>of</a:t>
            </a:r>
            <a:r>
              <a:rPr lang="hr-HR" dirty="0" smtClean="0">
                <a:solidFill>
                  <a:schemeClr val="bg1"/>
                </a:solidFill>
              </a:rPr>
              <a:t> </a:t>
            </a:r>
            <a:r>
              <a:rPr lang="hr-HR" dirty="0" err="1" smtClean="0">
                <a:solidFill>
                  <a:schemeClr val="bg1"/>
                </a:solidFill>
              </a:rPr>
              <a:t>excting</a:t>
            </a:r>
            <a:r>
              <a:rPr lang="hr-HR" dirty="0" smtClean="0">
                <a:solidFill>
                  <a:schemeClr val="bg1"/>
                </a:solidFill>
              </a:rPr>
              <a:t> </a:t>
            </a:r>
            <a:r>
              <a:rPr lang="hr-HR" dirty="0" err="1" smtClean="0">
                <a:solidFill>
                  <a:schemeClr val="bg1"/>
                </a:solidFill>
              </a:rPr>
              <a:t>sights</a:t>
            </a:r>
            <a:r>
              <a:rPr lang="hr-HR" dirty="0" smtClean="0">
                <a:solidFill>
                  <a:schemeClr val="bg1"/>
                </a:solidFill>
              </a:rPr>
              <a:t>. </a:t>
            </a:r>
            <a:r>
              <a:rPr lang="hr-HR" dirty="0" err="1" smtClean="0">
                <a:solidFill>
                  <a:schemeClr val="bg1"/>
                </a:solidFill>
              </a:rPr>
              <a:t>You</a:t>
            </a:r>
            <a:r>
              <a:rPr lang="hr-HR" dirty="0" smtClean="0">
                <a:solidFill>
                  <a:schemeClr val="bg1"/>
                </a:solidFill>
              </a:rPr>
              <a:t> </a:t>
            </a:r>
            <a:r>
              <a:rPr lang="hr-HR" dirty="0" err="1" smtClean="0">
                <a:solidFill>
                  <a:schemeClr val="bg1"/>
                </a:solidFill>
              </a:rPr>
              <a:t>should</a:t>
            </a:r>
            <a:r>
              <a:rPr lang="hr-HR" dirty="0" smtClean="0">
                <a:solidFill>
                  <a:schemeClr val="bg1"/>
                </a:solidFill>
              </a:rPr>
              <a:t> </a:t>
            </a:r>
            <a:r>
              <a:rPr lang="hr-HR" dirty="0" err="1" smtClean="0">
                <a:solidFill>
                  <a:schemeClr val="bg1"/>
                </a:solidFill>
              </a:rPr>
              <a:t>visit</a:t>
            </a:r>
            <a:r>
              <a:rPr lang="hr-HR" dirty="0" smtClean="0">
                <a:solidFill>
                  <a:schemeClr val="bg1"/>
                </a:solidFill>
              </a:rPr>
              <a:t> </a:t>
            </a:r>
            <a:r>
              <a:rPr lang="hr-HR" dirty="0" err="1" smtClean="0">
                <a:solidFill>
                  <a:schemeClr val="bg1"/>
                </a:solidFill>
              </a:rPr>
              <a:t>it</a:t>
            </a:r>
            <a:r>
              <a:rPr lang="hr-HR" dirty="0" smtClean="0">
                <a:solidFill>
                  <a:schemeClr val="bg1"/>
                </a:solidFill>
              </a:rPr>
              <a:t>.</a:t>
            </a:r>
            <a:endParaRPr lang="hr-HR" dirty="0">
              <a:solidFill>
                <a:schemeClr val="bg1"/>
              </a:solidFill>
            </a:endParaRPr>
          </a:p>
        </p:txBody>
      </p:sp>
    </p:spTree>
    <p:extLst>
      <p:ext uri="{BB962C8B-B14F-4D97-AF65-F5344CB8AC3E}">
        <p14:creationId xmlns:p14="http://schemas.microsoft.com/office/powerpoint/2010/main" val="387343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normAutofit/>
          </a:bodyPr>
          <a:lstStyle/>
          <a:p>
            <a:pPr algn="l"/>
            <a:r>
              <a:rPr lang="hr-HR" sz="2000" dirty="0" err="1" smtClean="0">
                <a:solidFill>
                  <a:schemeClr val="bg1"/>
                </a:solidFill>
              </a:rPr>
              <a:t>This</a:t>
            </a:r>
            <a:r>
              <a:rPr lang="hr-HR" sz="2000" dirty="0" smtClean="0">
                <a:solidFill>
                  <a:schemeClr val="bg1"/>
                </a:solidFill>
              </a:rPr>
              <a:t> is </a:t>
            </a:r>
            <a:r>
              <a:rPr lang="hr-HR" sz="2000" dirty="0" err="1" smtClean="0">
                <a:solidFill>
                  <a:schemeClr val="bg1"/>
                </a:solidFill>
              </a:rPr>
              <a:t>the</a:t>
            </a:r>
            <a:r>
              <a:rPr lang="hr-HR" sz="2000" dirty="0" smtClean="0">
                <a:solidFill>
                  <a:schemeClr val="bg1"/>
                </a:solidFill>
              </a:rPr>
              <a:t> Queen’s </a:t>
            </a:r>
            <a:r>
              <a:rPr lang="hr-HR" sz="2000" dirty="0" err="1" smtClean="0">
                <a:solidFill>
                  <a:schemeClr val="bg1"/>
                </a:solidFill>
              </a:rPr>
              <a:t>home</a:t>
            </a:r>
            <a:r>
              <a:rPr lang="hr-HR" sz="2000" dirty="0" smtClean="0">
                <a:solidFill>
                  <a:schemeClr val="bg1"/>
                </a:solidFill>
              </a:rPr>
              <a:t>. </a:t>
            </a:r>
            <a:r>
              <a:rPr lang="hr-HR" sz="2000" dirty="0" err="1" smtClean="0">
                <a:solidFill>
                  <a:schemeClr val="bg1"/>
                </a:solidFill>
              </a:rPr>
              <a:t>It</a:t>
            </a:r>
            <a:r>
              <a:rPr lang="hr-HR" sz="2000" dirty="0" smtClean="0">
                <a:solidFill>
                  <a:schemeClr val="bg1"/>
                </a:solidFill>
              </a:rPr>
              <a:t> is </a:t>
            </a:r>
            <a:r>
              <a:rPr lang="hr-HR" sz="2000" dirty="0" err="1" smtClean="0">
                <a:solidFill>
                  <a:schemeClr val="bg1"/>
                </a:solidFill>
              </a:rPr>
              <a:t>Buckingham</a:t>
            </a:r>
            <a:r>
              <a:rPr lang="hr-HR" sz="2000" dirty="0" smtClean="0">
                <a:solidFill>
                  <a:schemeClr val="bg1"/>
                </a:solidFill>
              </a:rPr>
              <a:t> </a:t>
            </a:r>
            <a:r>
              <a:rPr lang="hr-HR" sz="2000" dirty="0" err="1" smtClean="0">
                <a:solidFill>
                  <a:schemeClr val="bg1"/>
                </a:solidFill>
              </a:rPr>
              <a:t>Palace</a:t>
            </a:r>
            <a:r>
              <a:rPr lang="hr-HR" sz="2000" dirty="0" smtClean="0">
                <a:solidFill>
                  <a:schemeClr val="bg1"/>
                </a:solidFill>
              </a:rPr>
              <a:t>. </a:t>
            </a:r>
            <a:r>
              <a:rPr lang="hr-HR" sz="2000" dirty="0" err="1" smtClean="0">
                <a:solidFill>
                  <a:schemeClr val="bg1"/>
                </a:solidFill>
              </a:rPr>
              <a:t>If</a:t>
            </a:r>
            <a:r>
              <a:rPr lang="hr-HR" sz="2000" dirty="0" smtClean="0">
                <a:solidFill>
                  <a:schemeClr val="bg1"/>
                </a:solidFill>
              </a:rPr>
              <a:t> </a:t>
            </a:r>
            <a:r>
              <a:rPr lang="hr-HR" sz="2000" dirty="0" err="1" smtClean="0">
                <a:solidFill>
                  <a:schemeClr val="bg1"/>
                </a:solidFill>
              </a:rPr>
              <a:t>the</a:t>
            </a:r>
            <a:r>
              <a:rPr lang="hr-HR" sz="2000" dirty="0" smtClean="0">
                <a:solidFill>
                  <a:schemeClr val="bg1"/>
                </a:solidFill>
              </a:rPr>
              <a:t> Queen is </a:t>
            </a:r>
            <a:r>
              <a:rPr lang="hr-HR" sz="2000" dirty="0" err="1" smtClean="0">
                <a:solidFill>
                  <a:schemeClr val="bg1"/>
                </a:solidFill>
              </a:rPr>
              <a:t>in</a:t>
            </a:r>
            <a:r>
              <a:rPr lang="hr-HR" sz="2000" dirty="0" smtClean="0">
                <a:solidFill>
                  <a:schemeClr val="bg1"/>
                </a:solidFill>
              </a:rPr>
              <a:t> </a:t>
            </a:r>
            <a:r>
              <a:rPr lang="hr-HR" sz="2000" dirty="0" err="1" smtClean="0">
                <a:solidFill>
                  <a:schemeClr val="bg1"/>
                </a:solidFill>
              </a:rPr>
              <a:t>the</a:t>
            </a:r>
            <a:r>
              <a:rPr lang="hr-HR" sz="2000" dirty="0" smtClean="0">
                <a:solidFill>
                  <a:schemeClr val="bg1"/>
                </a:solidFill>
              </a:rPr>
              <a:t> </a:t>
            </a:r>
            <a:r>
              <a:rPr lang="hr-HR" sz="2000" dirty="0" err="1" smtClean="0">
                <a:solidFill>
                  <a:schemeClr val="bg1"/>
                </a:solidFill>
              </a:rPr>
              <a:t>palace</a:t>
            </a:r>
            <a:r>
              <a:rPr lang="hr-HR" sz="2000" dirty="0" smtClean="0">
                <a:solidFill>
                  <a:schemeClr val="bg1"/>
                </a:solidFill>
              </a:rPr>
              <a:t>, </a:t>
            </a:r>
            <a:r>
              <a:rPr lang="hr-HR" sz="2000" dirty="0" err="1" smtClean="0">
                <a:solidFill>
                  <a:schemeClr val="bg1"/>
                </a:solidFill>
              </a:rPr>
              <a:t>you</a:t>
            </a:r>
            <a:r>
              <a:rPr lang="hr-HR" sz="2000" dirty="0" smtClean="0">
                <a:solidFill>
                  <a:schemeClr val="bg1"/>
                </a:solidFill>
              </a:rPr>
              <a:t> </a:t>
            </a:r>
            <a:r>
              <a:rPr lang="hr-HR" sz="2000" dirty="0" err="1" smtClean="0">
                <a:solidFill>
                  <a:schemeClr val="bg1"/>
                </a:solidFill>
              </a:rPr>
              <a:t>can</a:t>
            </a:r>
            <a:r>
              <a:rPr lang="hr-HR" sz="2000" dirty="0" smtClean="0">
                <a:solidFill>
                  <a:schemeClr val="bg1"/>
                </a:solidFill>
              </a:rPr>
              <a:t> </a:t>
            </a:r>
            <a:r>
              <a:rPr lang="hr-HR" sz="2000" dirty="0" err="1" smtClean="0">
                <a:solidFill>
                  <a:schemeClr val="bg1"/>
                </a:solidFill>
              </a:rPr>
              <a:t>see</a:t>
            </a:r>
            <a:r>
              <a:rPr lang="hr-HR" sz="2000" dirty="0" smtClean="0">
                <a:solidFill>
                  <a:schemeClr val="bg1"/>
                </a:solidFill>
              </a:rPr>
              <a:t> her </a:t>
            </a:r>
            <a:r>
              <a:rPr lang="hr-HR" sz="2000" dirty="0" err="1" smtClean="0">
                <a:solidFill>
                  <a:schemeClr val="bg1"/>
                </a:solidFill>
              </a:rPr>
              <a:t>flag</a:t>
            </a:r>
            <a:r>
              <a:rPr lang="hr-HR" sz="2000" dirty="0" smtClean="0">
                <a:solidFill>
                  <a:schemeClr val="bg1"/>
                </a:solidFill>
              </a:rPr>
              <a:t> on </a:t>
            </a:r>
            <a:r>
              <a:rPr lang="hr-HR" sz="2000" dirty="0" err="1" smtClean="0">
                <a:solidFill>
                  <a:schemeClr val="bg1"/>
                </a:solidFill>
              </a:rPr>
              <a:t>the</a:t>
            </a:r>
            <a:r>
              <a:rPr lang="hr-HR" sz="2000" dirty="0" smtClean="0">
                <a:solidFill>
                  <a:schemeClr val="bg1"/>
                </a:solidFill>
              </a:rPr>
              <a:t> </a:t>
            </a:r>
            <a:r>
              <a:rPr lang="hr-HR" sz="2000" dirty="0" err="1" smtClean="0">
                <a:solidFill>
                  <a:schemeClr val="bg1"/>
                </a:solidFill>
              </a:rPr>
              <a:t>flagpole</a:t>
            </a:r>
            <a:r>
              <a:rPr lang="hr-HR" sz="2000" dirty="0" smtClean="0">
                <a:solidFill>
                  <a:schemeClr val="bg1"/>
                </a:solidFill>
              </a:rPr>
              <a:t>. </a:t>
            </a:r>
            <a:r>
              <a:rPr lang="hr-HR" sz="2000" dirty="0" err="1" smtClean="0">
                <a:solidFill>
                  <a:schemeClr val="bg1"/>
                </a:solidFill>
              </a:rPr>
              <a:t>If</a:t>
            </a:r>
            <a:r>
              <a:rPr lang="hr-HR" sz="2000" dirty="0" smtClean="0">
                <a:solidFill>
                  <a:schemeClr val="bg1"/>
                </a:solidFill>
              </a:rPr>
              <a:t> </a:t>
            </a:r>
            <a:r>
              <a:rPr lang="hr-HR" sz="2000" dirty="0" err="1" smtClean="0">
                <a:solidFill>
                  <a:schemeClr val="bg1"/>
                </a:solidFill>
              </a:rPr>
              <a:t>she</a:t>
            </a:r>
            <a:r>
              <a:rPr lang="hr-HR" sz="2000" dirty="0" smtClean="0">
                <a:solidFill>
                  <a:schemeClr val="bg1"/>
                </a:solidFill>
              </a:rPr>
              <a:t> is </a:t>
            </a:r>
            <a:r>
              <a:rPr lang="hr-HR" sz="2000" dirty="0" err="1" smtClean="0">
                <a:solidFill>
                  <a:schemeClr val="bg1"/>
                </a:solidFill>
              </a:rPr>
              <a:t>not</a:t>
            </a:r>
            <a:r>
              <a:rPr lang="hr-HR" sz="2000" dirty="0">
                <a:solidFill>
                  <a:schemeClr val="bg1"/>
                </a:solidFill>
              </a:rPr>
              <a:t> </a:t>
            </a:r>
            <a:r>
              <a:rPr lang="hr-HR" sz="2000" dirty="0" err="1" smtClean="0">
                <a:solidFill>
                  <a:schemeClr val="bg1"/>
                </a:solidFill>
              </a:rPr>
              <a:t>there</a:t>
            </a:r>
            <a:r>
              <a:rPr lang="hr-HR" sz="2000" dirty="0" smtClean="0">
                <a:solidFill>
                  <a:schemeClr val="bg1"/>
                </a:solidFill>
              </a:rPr>
              <a:t>, </a:t>
            </a:r>
            <a:r>
              <a:rPr lang="hr-HR" sz="2000" dirty="0" err="1" smtClean="0">
                <a:solidFill>
                  <a:schemeClr val="bg1"/>
                </a:solidFill>
              </a:rPr>
              <a:t>you</a:t>
            </a:r>
            <a:r>
              <a:rPr lang="hr-HR" sz="2000" dirty="0" smtClean="0">
                <a:solidFill>
                  <a:schemeClr val="bg1"/>
                </a:solidFill>
              </a:rPr>
              <a:t> </a:t>
            </a:r>
            <a:r>
              <a:rPr lang="hr-HR" sz="2000" dirty="0" err="1" smtClean="0">
                <a:solidFill>
                  <a:schemeClr val="bg1"/>
                </a:solidFill>
              </a:rPr>
              <a:t>can</a:t>
            </a:r>
            <a:r>
              <a:rPr lang="hr-HR" sz="2000" dirty="0" smtClean="0">
                <a:solidFill>
                  <a:schemeClr val="bg1"/>
                </a:solidFill>
              </a:rPr>
              <a:t> </a:t>
            </a:r>
            <a:r>
              <a:rPr lang="hr-HR" sz="2000" dirty="0" err="1" smtClean="0">
                <a:solidFill>
                  <a:schemeClr val="bg1"/>
                </a:solidFill>
              </a:rPr>
              <a:t>see</a:t>
            </a:r>
            <a:r>
              <a:rPr lang="hr-HR" sz="2000" dirty="0" smtClean="0">
                <a:solidFill>
                  <a:schemeClr val="bg1"/>
                </a:solidFill>
              </a:rPr>
              <a:t> </a:t>
            </a:r>
            <a:r>
              <a:rPr lang="hr-HR" sz="2000" dirty="0" err="1" smtClean="0">
                <a:solidFill>
                  <a:schemeClr val="bg1"/>
                </a:solidFill>
              </a:rPr>
              <a:t>the</a:t>
            </a:r>
            <a:r>
              <a:rPr lang="hr-HR" sz="2000" dirty="0" smtClean="0">
                <a:solidFill>
                  <a:schemeClr val="bg1"/>
                </a:solidFill>
              </a:rPr>
              <a:t> Union </a:t>
            </a:r>
            <a:r>
              <a:rPr lang="hr-HR" sz="2000" dirty="0" err="1" smtClean="0">
                <a:solidFill>
                  <a:schemeClr val="bg1"/>
                </a:solidFill>
              </a:rPr>
              <a:t>Jack</a:t>
            </a:r>
            <a:r>
              <a:rPr lang="hr-HR" sz="2000" dirty="0" smtClean="0">
                <a:solidFill>
                  <a:schemeClr val="bg1"/>
                </a:solidFill>
              </a:rPr>
              <a:t>, </a:t>
            </a:r>
            <a:r>
              <a:rPr lang="hr-HR" sz="2000" dirty="0" err="1" smtClean="0">
                <a:solidFill>
                  <a:schemeClr val="bg1"/>
                </a:solidFill>
              </a:rPr>
              <a:t>the</a:t>
            </a:r>
            <a:r>
              <a:rPr lang="hr-HR" sz="2000" dirty="0" smtClean="0">
                <a:solidFill>
                  <a:schemeClr val="bg1"/>
                </a:solidFill>
              </a:rPr>
              <a:t> </a:t>
            </a:r>
            <a:r>
              <a:rPr lang="hr-HR" sz="2000" dirty="0" err="1" smtClean="0">
                <a:solidFill>
                  <a:schemeClr val="bg1"/>
                </a:solidFill>
              </a:rPr>
              <a:t>flag</a:t>
            </a:r>
            <a:r>
              <a:rPr lang="hr-HR" sz="2000" dirty="0" smtClean="0">
                <a:solidFill>
                  <a:schemeClr val="bg1"/>
                </a:solidFill>
              </a:rPr>
              <a:t> </a:t>
            </a:r>
            <a:r>
              <a:rPr lang="hr-HR" sz="2000" dirty="0" err="1" smtClean="0">
                <a:solidFill>
                  <a:schemeClr val="bg1"/>
                </a:solidFill>
              </a:rPr>
              <a:t>of</a:t>
            </a:r>
            <a:r>
              <a:rPr lang="hr-HR" sz="2000" dirty="0" smtClean="0">
                <a:solidFill>
                  <a:schemeClr val="bg1"/>
                </a:solidFill>
              </a:rPr>
              <a:t> </a:t>
            </a:r>
            <a:r>
              <a:rPr lang="hr-HR" sz="2000" dirty="0" err="1" smtClean="0">
                <a:solidFill>
                  <a:schemeClr val="bg1"/>
                </a:solidFill>
              </a:rPr>
              <a:t>the</a:t>
            </a:r>
            <a:r>
              <a:rPr lang="hr-HR" sz="2000" dirty="0" smtClean="0">
                <a:solidFill>
                  <a:schemeClr val="bg1"/>
                </a:solidFill>
              </a:rPr>
              <a:t> UK.</a:t>
            </a:r>
            <a:endParaRPr lang="hr-HR" sz="2000" dirty="0">
              <a:solidFill>
                <a:schemeClr val="bg1"/>
              </a:solidFill>
            </a:endParaRPr>
          </a:p>
        </p:txBody>
      </p:sp>
      <p:pic>
        <p:nvPicPr>
          <p:cNvPr id="5" name="Rezervirano mjesto sadržaja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56792"/>
            <a:ext cx="9144000" cy="5069160"/>
          </a:xfrm>
        </p:spPr>
      </p:pic>
    </p:spTree>
    <p:extLst>
      <p:ext uri="{BB962C8B-B14F-4D97-AF65-F5344CB8AC3E}">
        <p14:creationId xmlns:p14="http://schemas.microsoft.com/office/powerpoint/2010/main" val="3692227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hr-HR" sz="2000" dirty="0" err="1" smtClean="0">
                <a:solidFill>
                  <a:schemeClr val="bg1"/>
                </a:solidFill>
              </a:rPr>
              <a:t>This</a:t>
            </a:r>
            <a:r>
              <a:rPr lang="hr-HR" sz="2000" dirty="0" smtClean="0">
                <a:solidFill>
                  <a:schemeClr val="bg1"/>
                </a:solidFill>
              </a:rPr>
              <a:t> </a:t>
            </a:r>
            <a:r>
              <a:rPr lang="hr-HR" sz="2000" dirty="0" err="1" smtClean="0">
                <a:solidFill>
                  <a:schemeClr val="bg1"/>
                </a:solidFill>
              </a:rPr>
              <a:t>beautiful</a:t>
            </a:r>
            <a:r>
              <a:rPr lang="hr-HR" sz="2000" dirty="0" smtClean="0">
                <a:solidFill>
                  <a:schemeClr val="bg1"/>
                </a:solidFill>
              </a:rPr>
              <a:t> </a:t>
            </a:r>
            <a:r>
              <a:rPr lang="hr-HR" sz="2000" dirty="0" err="1" smtClean="0">
                <a:solidFill>
                  <a:schemeClr val="bg1"/>
                </a:solidFill>
              </a:rPr>
              <a:t>building</a:t>
            </a:r>
            <a:r>
              <a:rPr lang="hr-HR" sz="2000" dirty="0" smtClean="0">
                <a:solidFill>
                  <a:schemeClr val="bg1"/>
                </a:solidFill>
              </a:rPr>
              <a:t> is </a:t>
            </a:r>
            <a:r>
              <a:rPr lang="hr-HR" sz="2000" dirty="0" err="1" smtClean="0">
                <a:solidFill>
                  <a:schemeClr val="bg1"/>
                </a:solidFill>
              </a:rPr>
              <a:t>the</a:t>
            </a:r>
            <a:r>
              <a:rPr lang="hr-HR" sz="2000" dirty="0" smtClean="0">
                <a:solidFill>
                  <a:schemeClr val="bg1"/>
                </a:solidFill>
              </a:rPr>
              <a:t> </a:t>
            </a:r>
            <a:r>
              <a:rPr lang="hr-HR" sz="2000" dirty="0" err="1" smtClean="0">
                <a:solidFill>
                  <a:schemeClr val="bg1"/>
                </a:solidFill>
              </a:rPr>
              <a:t>Houses</a:t>
            </a:r>
            <a:r>
              <a:rPr lang="hr-HR" sz="2000" dirty="0" smtClean="0">
                <a:solidFill>
                  <a:schemeClr val="bg1"/>
                </a:solidFill>
              </a:rPr>
              <a:t> </a:t>
            </a:r>
            <a:r>
              <a:rPr lang="hr-HR" sz="2000" dirty="0" err="1" smtClean="0">
                <a:solidFill>
                  <a:schemeClr val="bg1"/>
                </a:solidFill>
              </a:rPr>
              <a:t>of</a:t>
            </a:r>
            <a:r>
              <a:rPr lang="hr-HR" sz="2000" dirty="0" smtClean="0">
                <a:solidFill>
                  <a:schemeClr val="bg1"/>
                </a:solidFill>
              </a:rPr>
              <a:t> </a:t>
            </a:r>
            <a:r>
              <a:rPr lang="hr-HR" sz="2000" dirty="0" err="1" smtClean="0">
                <a:solidFill>
                  <a:schemeClr val="bg1"/>
                </a:solidFill>
              </a:rPr>
              <a:t>Parliament</a:t>
            </a:r>
            <a:r>
              <a:rPr lang="hr-HR" sz="2000" dirty="0" smtClean="0">
                <a:solidFill>
                  <a:schemeClr val="bg1"/>
                </a:solidFill>
              </a:rPr>
              <a:t>. British </a:t>
            </a:r>
            <a:r>
              <a:rPr lang="hr-HR" sz="2000" dirty="0" err="1" smtClean="0">
                <a:solidFill>
                  <a:schemeClr val="bg1"/>
                </a:solidFill>
              </a:rPr>
              <a:t>politicians</a:t>
            </a:r>
            <a:r>
              <a:rPr lang="hr-HR" sz="2000" dirty="0" smtClean="0">
                <a:solidFill>
                  <a:schemeClr val="bg1"/>
                </a:solidFill>
              </a:rPr>
              <a:t> work </a:t>
            </a:r>
            <a:r>
              <a:rPr lang="hr-HR" sz="2000" dirty="0" err="1" smtClean="0">
                <a:solidFill>
                  <a:schemeClr val="bg1"/>
                </a:solidFill>
              </a:rPr>
              <a:t>there</a:t>
            </a:r>
            <a:r>
              <a:rPr lang="hr-HR" sz="2000" dirty="0" smtClean="0">
                <a:solidFill>
                  <a:schemeClr val="bg1"/>
                </a:solidFill>
              </a:rPr>
              <a:t>. </a:t>
            </a:r>
            <a:endParaRPr lang="hr-HR" sz="2000" dirty="0">
              <a:solidFill>
                <a:schemeClr val="bg1"/>
              </a:solidFill>
            </a:endParaRP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60906"/>
            <a:ext cx="8712968" cy="5180462"/>
          </a:xfrm>
        </p:spPr>
      </p:pic>
    </p:spTree>
    <p:extLst>
      <p:ext uri="{BB962C8B-B14F-4D97-AF65-F5344CB8AC3E}">
        <p14:creationId xmlns:p14="http://schemas.microsoft.com/office/powerpoint/2010/main" val="440060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hr-HR" sz="2000" dirty="0" err="1" smtClean="0">
                <a:solidFill>
                  <a:schemeClr val="bg1"/>
                </a:solidFill>
              </a:rPr>
              <a:t>This</a:t>
            </a:r>
            <a:r>
              <a:rPr lang="hr-HR" sz="2000" dirty="0" smtClean="0">
                <a:solidFill>
                  <a:schemeClr val="bg1"/>
                </a:solidFill>
              </a:rPr>
              <a:t> </a:t>
            </a:r>
            <a:r>
              <a:rPr lang="hr-HR" sz="2000" dirty="0" err="1" smtClean="0">
                <a:solidFill>
                  <a:schemeClr val="bg1"/>
                </a:solidFill>
              </a:rPr>
              <a:t>clock</a:t>
            </a:r>
            <a:r>
              <a:rPr lang="hr-HR" sz="2000" dirty="0" smtClean="0">
                <a:solidFill>
                  <a:schemeClr val="bg1"/>
                </a:solidFill>
              </a:rPr>
              <a:t> </a:t>
            </a:r>
            <a:r>
              <a:rPr lang="hr-HR" sz="2000" dirty="0" err="1" smtClean="0">
                <a:solidFill>
                  <a:schemeClr val="bg1"/>
                </a:solidFill>
              </a:rPr>
              <a:t>tower</a:t>
            </a:r>
            <a:r>
              <a:rPr lang="hr-HR" sz="2000" dirty="0" smtClean="0">
                <a:solidFill>
                  <a:schemeClr val="bg1"/>
                </a:solidFill>
              </a:rPr>
              <a:t> is Big Ben. </a:t>
            </a:r>
            <a:r>
              <a:rPr lang="hr-HR" sz="2000" dirty="0" err="1" smtClean="0">
                <a:solidFill>
                  <a:schemeClr val="bg1"/>
                </a:solidFill>
              </a:rPr>
              <a:t>It</a:t>
            </a:r>
            <a:r>
              <a:rPr lang="hr-HR" sz="2000" dirty="0" smtClean="0">
                <a:solidFill>
                  <a:schemeClr val="bg1"/>
                </a:solidFill>
              </a:rPr>
              <a:t> is </a:t>
            </a:r>
            <a:r>
              <a:rPr lang="hr-HR" sz="2000" dirty="0" err="1" smtClean="0">
                <a:solidFill>
                  <a:schemeClr val="bg1"/>
                </a:solidFill>
              </a:rPr>
              <a:t>next</a:t>
            </a:r>
            <a:r>
              <a:rPr lang="hr-HR" sz="2000" dirty="0" smtClean="0">
                <a:solidFill>
                  <a:schemeClr val="bg1"/>
                </a:solidFill>
              </a:rPr>
              <a:t> to </a:t>
            </a:r>
            <a:r>
              <a:rPr lang="hr-HR" sz="2000" dirty="0" err="1" smtClean="0">
                <a:solidFill>
                  <a:schemeClr val="bg1"/>
                </a:solidFill>
              </a:rPr>
              <a:t>the</a:t>
            </a:r>
            <a:r>
              <a:rPr lang="hr-HR" sz="2000" dirty="0" smtClean="0">
                <a:solidFill>
                  <a:schemeClr val="bg1"/>
                </a:solidFill>
              </a:rPr>
              <a:t> </a:t>
            </a:r>
            <a:r>
              <a:rPr lang="hr-HR" sz="2000" dirty="0" err="1" smtClean="0">
                <a:solidFill>
                  <a:schemeClr val="bg1"/>
                </a:solidFill>
              </a:rPr>
              <a:t>Houses</a:t>
            </a:r>
            <a:r>
              <a:rPr lang="hr-HR" sz="2000" dirty="0" smtClean="0">
                <a:solidFill>
                  <a:schemeClr val="bg1"/>
                </a:solidFill>
              </a:rPr>
              <a:t> </a:t>
            </a:r>
            <a:r>
              <a:rPr lang="hr-HR" sz="2000" dirty="0" err="1" smtClean="0">
                <a:solidFill>
                  <a:schemeClr val="bg1"/>
                </a:solidFill>
              </a:rPr>
              <a:t>of</a:t>
            </a:r>
            <a:r>
              <a:rPr lang="hr-HR" sz="2000" dirty="0" smtClean="0">
                <a:solidFill>
                  <a:schemeClr val="bg1"/>
                </a:solidFill>
              </a:rPr>
              <a:t> </a:t>
            </a:r>
            <a:r>
              <a:rPr lang="hr-HR" sz="2000" dirty="0" err="1" smtClean="0">
                <a:solidFill>
                  <a:schemeClr val="bg1"/>
                </a:solidFill>
              </a:rPr>
              <a:t>Parliament</a:t>
            </a:r>
            <a:r>
              <a:rPr lang="hr-HR" sz="2000" dirty="0" smtClean="0">
                <a:solidFill>
                  <a:schemeClr val="bg1"/>
                </a:solidFill>
              </a:rPr>
              <a:t>.  </a:t>
            </a:r>
            <a:r>
              <a:rPr lang="hr-HR" sz="2000" dirty="0" err="1" smtClean="0">
                <a:solidFill>
                  <a:schemeClr val="bg1"/>
                </a:solidFill>
              </a:rPr>
              <a:t>It</a:t>
            </a:r>
            <a:r>
              <a:rPr lang="hr-HR" sz="2000" dirty="0" smtClean="0">
                <a:solidFill>
                  <a:schemeClr val="bg1"/>
                </a:solidFill>
              </a:rPr>
              <a:t> is a </a:t>
            </a:r>
            <a:r>
              <a:rPr lang="hr-HR" sz="2000" dirty="0" err="1" smtClean="0">
                <a:solidFill>
                  <a:schemeClr val="bg1"/>
                </a:solidFill>
              </a:rPr>
              <a:t>symbol</a:t>
            </a:r>
            <a:r>
              <a:rPr lang="hr-HR" sz="2000" dirty="0" smtClean="0">
                <a:solidFill>
                  <a:schemeClr val="bg1"/>
                </a:solidFill>
              </a:rPr>
              <a:t> </a:t>
            </a:r>
            <a:r>
              <a:rPr lang="hr-HR" sz="2000" dirty="0" err="1" smtClean="0">
                <a:solidFill>
                  <a:schemeClr val="bg1"/>
                </a:solidFill>
              </a:rPr>
              <a:t>of</a:t>
            </a:r>
            <a:r>
              <a:rPr lang="hr-HR" sz="2000" dirty="0" smtClean="0">
                <a:solidFill>
                  <a:schemeClr val="bg1"/>
                </a:solidFill>
              </a:rPr>
              <a:t> London. </a:t>
            </a:r>
            <a:r>
              <a:rPr lang="hr-HR" sz="2000" dirty="0" smtClean="0">
                <a:solidFill>
                  <a:schemeClr val="bg1"/>
                </a:solidFill>
              </a:rPr>
              <a:t>Big Ben </a:t>
            </a:r>
            <a:r>
              <a:rPr lang="hr-HR" sz="2000" dirty="0" smtClean="0">
                <a:solidFill>
                  <a:schemeClr val="bg1"/>
                </a:solidFill>
              </a:rPr>
              <a:t>is </a:t>
            </a:r>
            <a:r>
              <a:rPr lang="hr-HR" sz="2000" dirty="0" err="1" smtClean="0">
                <a:solidFill>
                  <a:schemeClr val="bg1"/>
                </a:solidFill>
              </a:rPr>
              <a:t>actually</a:t>
            </a:r>
            <a:r>
              <a:rPr lang="hr-HR" sz="2000" dirty="0" smtClean="0">
                <a:solidFill>
                  <a:schemeClr val="bg1"/>
                </a:solidFill>
              </a:rPr>
              <a:t> a </a:t>
            </a:r>
            <a:r>
              <a:rPr lang="hr-HR" sz="2000" dirty="0" err="1" smtClean="0">
                <a:solidFill>
                  <a:schemeClr val="bg1"/>
                </a:solidFill>
              </a:rPr>
              <a:t>bell</a:t>
            </a:r>
            <a:r>
              <a:rPr lang="hr-HR" sz="2000" dirty="0" smtClean="0">
                <a:solidFill>
                  <a:schemeClr val="bg1"/>
                </a:solidFill>
              </a:rPr>
              <a:t>, </a:t>
            </a:r>
            <a:r>
              <a:rPr lang="hr-HR" sz="2000" dirty="0" err="1" smtClean="0">
                <a:solidFill>
                  <a:schemeClr val="bg1"/>
                </a:solidFill>
              </a:rPr>
              <a:t>not</a:t>
            </a:r>
            <a:r>
              <a:rPr lang="hr-HR" sz="2000" dirty="0" smtClean="0">
                <a:solidFill>
                  <a:schemeClr val="bg1"/>
                </a:solidFill>
              </a:rPr>
              <a:t> a </a:t>
            </a:r>
            <a:r>
              <a:rPr lang="hr-HR" sz="2000" dirty="0" err="1" smtClean="0">
                <a:solidFill>
                  <a:schemeClr val="bg1"/>
                </a:solidFill>
              </a:rPr>
              <a:t>clock</a:t>
            </a:r>
            <a:r>
              <a:rPr lang="hr-HR" sz="2000" dirty="0" smtClean="0">
                <a:solidFill>
                  <a:schemeClr val="bg1"/>
                </a:solidFill>
              </a:rPr>
              <a:t>. </a:t>
            </a:r>
            <a:endParaRPr lang="hr-HR" sz="2000" dirty="0">
              <a:solidFill>
                <a:schemeClr val="bg1"/>
              </a:solidFill>
            </a:endParaRP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9" y="1600200"/>
            <a:ext cx="6840760" cy="5141168"/>
          </a:xfrm>
        </p:spPr>
      </p:pic>
    </p:spTree>
    <p:extLst>
      <p:ext uri="{BB962C8B-B14F-4D97-AF65-F5344CB8AC3E}">
        <p14:creationId xmlns:p14="http://schemas.microsoft.com/office/powerpoint/2010/main" val="2049205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hr-HR" sz="2000" dirty="0" smtClean="0">
                <a:solidFill>
                  <a:schemeClr val="bg1"/>
                </a:solidFill>
              </a:rPr>
              <a:t>One </a:t>
            </a:r>
            <a:r>
              <a:rPr lang="hr-HR" sz="2000" dirty="0" err="1" smtClean="0">
                <a:solidFill>
                  <a:schemeClr val="bg1"/>
                </a:solidFill>
              </a:rPr>
              <a:t>of</a:t>
            </a:r>
            <a:r>
              <a:rPr lang="hr-HR" sz="2000" dirty="0" smtClean="0">
                <a:solidFill>
                  <a:schemeClr val="bg1"/>
                </a:solidFill>
              </a:rPr>
              <a:t> </a:t>
            </a:r>
            <a:r>
              <a:rPr lang="hr-HR" sz="2000" dirty="0" err="1" smtClean="0">
                <a:solidFill>
                  <a:schemeClr val="bg1"/>
                </a:solidFill>
              </a:rPr>
              <a:t>the</a:t>
            </a:r>
            <a:r>
              <a:rPr lang="hr-HR" sz="2000" dirty="0" smtClean="0">
                <a:solidFill>
                  <a:schemeClr val="bg1"/>
                </a:solidFill>
              </a:rPr>
              <a:t> </a:t>
            </a:r>
            <a:r>
              <a:rPr lang="hr-HR" sz="2000" dirty="0" err="1" smtClean="0">
                <a:solidFill>
                  <a:schemeClr val="bg1"/>
                </a:solidFill>
              </a:rPr>
              <a:t>highest</a:t>
            </a:r>
            <a:r>
              <a:rPr lang="hr-HR" sz="2000" dirty="0" smtClean="0">
                <a:solidFill>
                  <a:schemeClr val="bg1"/>
                </a:solidFill>
              </a:rPr>
              <a:t> </a:t>
            </a:r>
            <a:r>
              <a:rPr lang="hr-HR" sz="2000" dirty="0" err="1" smtClean="0">
                <a:solidFill>
                  <a:schemeClr val="bg1"/>
                </a:solidFill>
              </a:rPr>
              <a:t>sights</a:t>
            </a:r>
            <a:r>
              <a:rPr lang="hr-HR" sz="2000" dirty="0" smtClean="0">
                <a:solidFill>
                  <a:schemeClr val="bg1"/>
                </a:solidFill>
              </a:rPr>
              <a:t> </a:t>
            </a:r>
            <a:r>
              <a:rPr lang="hr-HR" sz="2000" dirty="0" err="1" smtClean="0">
                <a:solidFill>
                  <a:schemeClr val="bg1"/>
                </a:solidFill>
              </a:rPr>
              <a:t>of</a:t>
            </a:r>
            <a:r>
              <a:rPr lang="hr-HR" sz="2000" dirty="0" smtClean="0">
                <a:solidFill>
                  <a:schemeClr val="bg1"/>
                </a:solidFill>
              </a:rPr>
              <a:t> London is </a:t>
            </a:r>
            <a:r>
              <a:rPr lang="hr-HR" sz="2000" dirty="0" err="1" smtClean="0">
                <a:solidFill>
                  <a:schemeClr val="bg1"/>
                </a:solidFill>
              </a:rPr>
              <a:t>the</a:t>
            </a:r>
            <a:r>
              <a:rPr lang="hr-HR" sz="2000" dirty="0" smtClean="0">
                <a:solidFill>
                  <a:schemeClr val="bg1"/>
                </a:solidFill>
              </a:rPr>
              <a:t> London Eye. </a:t>
            </a:r>
            <a:r>
              <a:rPr lang="hr-HR" sz="2000" dirty="0" err="1" smtClean="0">
                <a:solidFill>
                  <a:schemeClr val="bg1"/>
                </a:solidFill>
              </a:rPr>
              <a:t>It</a:t>
            </a:r>
            <a:r>
              <a:rPr lang="hr-HR" sz="2000" dirty="0" smtClean="0">
                <a:solidFill>
                  <a:schemeClr val="bg1"/>
                </a:solidFill>
              </a:rPr>
              <a:t> is a </a:t>
            </a:r>
            <a:r>
              <a:rPr lang="hr-HR" sz="2000" dirty="0" err="1" smtClean="0">
                <a:solidFill>
                  <a:schemeClr val="bg1"/>
                </a:solidFill>
              </a:rPr>
              <a:t>big</a:t>
            </a:r>
            <a:r>
              <a:rPr lang="hr-HR" sz="2000" dirty="0" smtClean="0">
                <a:solidFill>
                  <a:schemeClr val="bg1"/>
                </a:solidFill>
              </a:rPr>
              <a:t> </a:t>
            </a:r>
            <a:r>
              <a:rPr lang="hr-HR" sz="2000" dirty="0" err="1" smtClean="0">
                <a:solidFill>
                  <a:schemeClr val="bg1"/>
                </a:solidFill>
              </a:rPr>
              <a:t>wheel</a:t>
            </a:r>
            <a:r>
              <a:rPr lang="hr-HR" sz="2000" dirty="0" smtClean="0">
                <a:solidFill>
                  <a:schemeClr val="bg1"/>
                </a:solidFill>
              </a:rPr>
              <a:t> </a:t>
            </a:r>
            <a:r>
              <a:rPr lang="hr-HR" sz="2000" dirty="0" err="1" smtClean="0">
                <a:solidFill>
                  <a:schemeClr val="bg1"/>
                </a:solidFill>
              </a:rPr>
              <a:t>from</a:t>
            </a:r>
            <a:r>
              <a:rPr lang="hr-HR" sz="2000" dirty="0" smtClean="0">
                <a:solidFill>
                  <a:schemeClr val="bg1"/>
                </a:solidFill>
              </a:rPr>
              <a:t> </a:t>
            </a:r>
            <a:r>
              <a:rPr lang="hr-HR" sz="2000" dirty="0" err="1" smtClean="0">
                <a:solidFill>
                  <a:schemeClr val="bg1"/>
                </a:solidFill>
              </a:rPr>
              <a:t>which</a:t>
            </a:r>
            <a:r>
              <a:rPr lang="hr-HR" sz="2000" dirty="0" smtClean="0">
                <a:solidFill>
                  <a:schemeClr val="bg1"/>
                </a:solidFill>
              </a:rPr>
              <a:t> </a:t>
            </a:r>
            <a:r>
              <a:rPr lang="hr-HR" sz="2000" dirty="0" err="1" smtClean="0">
                <a:solidFill>
                  <a:schemeClr val="bg1"/>
                </a:solidFill>
              </a:rPr>
              <a:t>you</a:t>
            </a:r>
            <a:r>
              <a:rPr lang="hr-HR" sz="2000" dirty="0" smtClean="0">
                <a:solidFill>
                  <a:schemeClr val="bg1"/>
                </a:solidFill>
              </a:rPr>
              <a:t> </a:t>
            </a:r>
            <a:r>
              <a:rPr lang="hr-HR" sz="2000" dirty="0" err="1" smtClean="0">
                <a:solidFill>
                  <a:schemeClr val="bg1"/>
                </a:solidFill>
              </a:rPr>
              <a:t>can</a:t>
            </a:r>
            <a:r>
              <a:rPr lang="hr-HR" sz="2000" dirty="0" smtClean="0">
                <a:solidFill>
                  <a:schemeClr val="bg1"/>
                </a:solidFill>
              </a:rPr>
              <a:t> </a:t>
            </a:r>
            <a:r>
              <a:rPr lang="hr-HR" sz="2000" dirty="0" err="1" smtClean="0">
                <a:solidFill>
                  <a:schemeClr val="bg1"/>
                </a:solidFill>
              </a:rPr>
              <a:t>see</a:t>
            </a:r>
            <a:r>
              <a:rPr lang="hr-HR" sz="2000" dirty="0" smtClean="0">
                <a:solidFill>
                  <a:schemeClr val="bg1"/>
                </a:solidFill>
              </a:rPr>
              <a:t> a </a:t>
            </a:r>
            <a:r>
              <a:rPr lang="hr-HR" sz="2000" dirty="0" err="1" smtClean="0">
                <a:solidFill>
                  <a:schemeClr val="bg1"/>
                </a:solidFill>
              </a:rPr>
              <a:t>lot</a:t>
            </a:r>
            <a:r>
              <a:rPr lang="hr-HR" sz="2000" dirty="0" smtClean="0">
                <a:solidFill>
                  <a:schemeClr val="bg1"/>
                </a:solidFill>
              </a:rPr>
              <a:t> </a:t>
            </a:r>
            <a:r>
              <a:rPr lang="hr-HR" sz="2000" dirty="0" err="1" smtClean="0">
                <a:solidFill>
                  <a:schemeClr val="bg1"/>
                </a:solidFill>
              </a:rPr>
              <a:t>of</a:t>
            </a:r>
            <a:r>
              <a:rPr lang="hr-HR" sz="2000" dirty="0" smtClean="0">
                <a:solidFill>
                  <a:schemeClr val="bg1"/>
                </a:solidFill>
              </a:rPr>
              <a:t> </a:t>
            </a:r>
            <a:r>
              <a:rPr lang="hr-HR" sz="2000" dirty="0" err="1" smtClean="0">
                <a:solidFill>
                  <a:schemeClr val="bg1"/>
                </a:solidFill>
              </a:rPr>
              <a:t>sights</a:t>
            </a:r>
            <a:r>
              <a:rPr lang="hr-HR" sz="2000" dirty="0" smtClean="0">
                <a:solidFill>
                  <a:schemeClr val="bg1"/>
                </a:solidFill>
              </a:rPr>
              <a:t>. </a:t>
            </a:r>
            <a:r>
              <a:rPr lang="hr-HR" sz="2000" dirty="0" err="1" smtClean="0">
                <a:solidFill>
                  <a:schemeClr val="bg1"/>
                </a:solidFill>
              </a:rPr>
              <a:t>It</a:t>
            </a:r>
            <a:r>
              <a:rPr lang="hr-HR" sz="2000" dirty="0" smtClean="0">
                <a:solidFill>
                  <a:schemeClr val="bg1"/>
                </a:solidFill>
              </a:rPr>
              <a:t> </a:t>
            </a:r>
            <a:r>
              <a:rPr lang="hr-HR" sz="2000" dirty="0" err="1" smtClean="0">
                <a:solidFill>
                  <a:schemeClr val="bg1"/>
                </a:solidFill>
              </a:rPr>
              <a:t>takes</a:t>
            </a:r>
            <a:r>
              <a:rPr lang="hr-HR" sz="2000" dirty="0" smtClean="0">
                <a:solidFill>
                  <a:schemeClr val="bg1"/>
                </a:solidFill>
              </a:rPr>
              <a:t> 30 </a:t>
            </a:r>
            <a:r>
              <a:rPr lang="hr-HR" sz="2000" dirty="0" err="1" smtClean="0">
                <a:solidFill>
                  <a:schemeClr val="bg1"/>
                </a:solidFill>
              </a:rPr>
              <a:t>minutes</a:t>
            </a:r>
            <a:r>
              <a:rPr lang="hr-HR" sz="2000" dirty="0" smtClean="0">
                <a:solidFill>
                  <a:schemeClr val="bg1"/>
                </a:solidFill>
              </a:rPr>
              <a:t> to </a:t>
            </a:r>
            <a:r>
              <a:rPr lang="hr-HR" sz="2000" dirty="0" err="1" smtClean="0">
                <a:solidFill>
                  <a:schemeClr val="bg1"/>
                </a:solidFill>
              </a:rPr>
              <a:t>go</a:t>
            </a:r>
            <a:r>
              <a:rPr lang="hr-HR" sz="2000" dirty="0" smtClean="0">
                <a:solidFill>
                  <a:schemeClr val="bg1"/>
                </a:solidFill>
              </a:rPr>
              <a:t> </a:t>
            </a:r>
            <a:r>
              <a:rPr lang="hr-HR" sz="2000" dirty="0" err="1" smtClean="0">
                <a:solidFill>
                  <a:schemeClr val="bg1"/>
                </a:solidFill>
              </a:rPr>
              <a:t>around</a:t>
            </a:r>
            <a:r>
              <a:rPr lang="hr-HR" sz="2000" dirty="0" smtClean="0">
                <a:solidFill>
                  <a:schemeClr val="bg1"/>
                </a:solidFill>
              </a:rPr>
              <a:t>. </a:t>
            </a:r>
            <a:endParaRPr lang="hr-HR" sz="2000" dirty="0">
              <a:solidFill>
                <a:schemeClr val="bg1"/>
              </a:solidFill>
            </a:endParaRP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6792"/>
            <a:ext cx="8496944" cy="5301208"/>
          </a:xfrm>
        </p:spPr>
      </p:pic>
    </p:spTree>
    <p:extLst>
      <p:ext uri="{BB962C8B-B14F-4D97-AF65-F5344CB8AC3E}">
        <p14:creationId xmlns:p14="http://schemas.microsoft.com/office/powerpoint/2010/main" val="865840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err="1" smtClean="0">
                <a:solidFill>
                  <a:schemeClr val="bg1"/>
                </a:solidFill>
              </a:rPr>
              <a:t>This</a:t>
            </a:r>
            <a:r>
              <a:rPr lang="hr-HR" sz="2800" dirty="0" smtClean="0">
                <a:solidFill>
                  <a:schemeClr val="bg1"/>
                </a:solidFill>
              </a:rPr>
              <a:t>  is  </a:t>
            </a:r>
            <a:r>
              <a:rPr lang="hr-HR" sz="2800" dirty="0" err="1" smtClean="0">
                <a:solidFill>
                  <a:schemeClr val="bg1"/>
                </a:solidFill>
              </a:rPr>
              <a:t>the</a:t>
            </a:r>
            <a:r>
              <a:rPr lang="hr-HR" sz="2800" dirty="0" smtClean="0">
                <a:solidFill>
                  <a:schemeClr val="bg1"/>
                </a:solidFill>
              </a:rPr>
              <a:t>  </a:t>
            </a:r>
            <a:r>
              <a:rPr lang="hr-HR" sz="2800" dirty="0" err="1">
                <a:solidFill>
                  <a:schemeClr val="bg1"/>
                </a:solidFill>
              </a:rPr>
              <a:t>R</a:t>
            </a:r>
            <a:r>
              <a:rPr lang="hr-HR" sz="2800" dirty="0" err="1" smtClean="0">
                <a:solidFill>
                  <a:schemeClr val="bg1"/>
                </a:solidFill>
              </a:rPr>
              <a:t>iver</a:t>
            </a:r>
            <a:r>
              <a:rPr lang="hr-HR" sz="2800" dirty="0" smtClean="0">
                <a:solidFill>
                  <a:schemeClr val="bg1"/>
                </a:solidFill>
              </a:rPr>
              <a:t>  </a:t>
            </a:r>
            <a:r>
              <a:rPr lang="hr-HR" sz="2800" dirty="0" err="1" smtClean="0">
                <a:solidFill>
                  <a:schemeClr val="bg1"/>
                </a:solidFill>
              </a:rPr>
              <a:t>Thames</a:t>
            </a:r>
            <a:r>
              <a:rPr lang="hr-HR" sz="2800" dirty="0" smtClean="0">
                <a:solidFill>
                  <a:schemeClr val="bg1"/>
                </a:solidFill>
              </a:rPr>
              <a:t>,</a:t>
            </a:r>
            <a:br>
              <a:rPr lang="hr-HR" sz="2800" dirty="0" smtClean="0">
                <a:solidFill>
                  <a:schemeClr val="bg1"/>
                </a:solidFill>
              </a:rPr>
            </a:br>
            <a:r>
              <a:rPr lang="hr-HR" sz="2800" dirty="0" smtClean="0">
                <a:solidFill>
                  <a:schemeClr val="bg1"/>
                </a:solidFill>
              </a:rPr>
              <a:t> </a:t>
            </a:r>
            <a:r>
              <a:rPr lang="hr-HR" sz="2800" dirty="0" err="1" smtClean="0">
                <a:solidFill>
                  <a:schemeClr val="bg1"/>
                </a:solidFill>
              </a:rPr>
              <a:t>you</a:t>
            </a:r>
            <a:r>
              <a:rPr lang="hr-HR" sz="2800" dirty="0" smtClean="0">
                <a:solidFill>
                  <a:schemeClr val="bg1"/>
                </a:solidFill>
              </a:rPr>
              <a:t> </a:t>
            </a:r>
            <a:r>
              <a:rPr lang="hr-HR" sz="2800" dirty="0" err="1" smtClean="0">
                <a:solidFill>
                  <a:schemeClr val="bg1"/>
                </a:solidFill>
              </a:rPr>
              <a:t>can</a:t>
            </a:r>
            <a:r>
              <a:rPr lang="hr-HR" sz="2800" dirty="0" smtClean="0">
                <a:solidFill>
                  <a:schemeClr val="bg1"/>
                </a:solidFill>
              </a:rPr>
              <a:t> </a:t>
            </a:r>
            <a:r>
              <a:rPr lang="hr-HR" sz="2800" dirty="0" err="1" smtClean="0">
                <a:solidFill>
                  <a:schemeClr val="bg1"/>
                </a:solidFill>
              </a:rPr>
              <a:t>take</a:t>
            </a:r>
            <a:r>
              <a:rPr lang="hr-HR" sz="2800" dirty="0" smtClean="0">
                <a:solidFill>
                  <a:schemeClr val="bg1"/>
                </a:solidFill>
              </a:rPr>
              <a:t> a </a:t>
            </a:r>
            <a:r>
              <a:rPr lang="hr-HR" sz="2800" dirty="0" err="1" smtClean="0">
                <a:solidFill>
                  <a:schemeClr val="bg1"/>
                </a:solidFill>
              </a:rPr>
              <a:t>bout</a:t>
            </a:r>
            <a:r>
              <a:rPr lang="hr-HR" sz="2800" dirty="0" smtClean="0">
                <a:solidFill>
                  <a:schemeClr val="bg1"/>
                </a:solidFill>
              </a:rPr>
              <a:t> </a:t>
            </a:r>
            <a:r>
              <a:rPr lang="hr-HR" sz="2800" dirty="0" err="1" smtClean="0">
                <a:solidFill>
                  <a:schemeClr val="bg1"/>
                </a:solidFill>
              </a:rPr>
              <a:t>trip</a:t>
            </a:r>
            <a:r>
              <a:rPr lang="hr-HR" sz="2800" dirty="0" smtClean="0">
                <a:solidFill>
                  <a:schemeClr val="bg1"/>
                </a:solidFill>
              </a:rPr>
              <a:t> on </a:t>
            </a:r>
            <a:r>
              <a:rPr lang="hr-HR" sz="2800" dirty="0" err="1" smtClean="0">
                <a:solidFill>
                  <a:schemeClr val="bg1"/>
                </a:solidFill>
              </a:rPr>
              <a:t>it</a:t>
            </a:r>
            <a:r>
              <a:rPr lang="hr-HR" sz="2800" dirty="0" smtClean="0">
                <a:solidFill>
                  <a:schemeClr val="bg1"/>
                </a:solidFill>
              </a:rPr>
              <a:t>.</a:t>
            </a:r>
            <a:endParaRPr lang="hr-HR" sz="2800" dirty="0">
              <a:solidFill>
                <a:schemeClr val="bg1"/>
              </a:solidFill>
            </a:endParaRPr>
          </a:p>
        </p:txBody>
      </p:sp>
      <p:pic>
        <p:nvPicPr>
          <p:cNvPr id="6" name="Rezervirano mjesto sadržaja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1520" y="1556792"/>
            <a:ext cx="8784976" cy="5184576"/>
          </a:xfrm>
        </p:spPr>
      </p:pic>
    </p:spTree>
    <p:extLst>
      <p:ext uri="{BB962C8B-B14F-4D97-AF65-F5344CB8AC3E}">
        <p14:creationId xmlns:p14="http://schemas.microsoft.com/office/powerpoint/2010/main" val="2387642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2800" dirty="0" err="1" smtClean="0">
                <a:solidFill>
                  <a:schemeClr val="bg1"/>
                </a:solidFill>
              </a:rPr>
              <a:t>This</a:t>
            </a:r>
            <a:r>
              <a:rPr lang="hr-HR" sz="2800" dirty="0" smtClean="0">
                <a:solidFill>
                  <a:schemeClr val="bg1"/>
                </a:solidFill>
              </a:rPr>
              <a:t> is </a:t>
            </a:r>
            <a:r>
              <a:rPr lang="hr-HR" sz="2800" dirty="0" err="1" smtClean="0">
                <a:solidFill>
                  <a:schemeClr val="bg1"/>
                </a:solidFill>
              </a:rPr>
              <a:t>the</a:t>
            </a:r>
            <a:r>
              <a:rPr lang="hr-HR" sz="2800" dirty="0" smtClean="0">
                <a:solidFill>
                  <a:schemeClr val="bg1"/>
                </a:solidFill>
              </a:rPr>
              <a:t> Tower </a:t>
            </a:r>
            <a:r>
              <a:rPr lang="hr-HR" sz="2800" dirty="0" err="1" smtClean="0">
                <a:solidFill>
                  <a:schemeClr val="bg1"/>
                </a:solidFill>
              </a:rPr>
              <a:t>of</a:t>
            </a:r>
            <a:r>
              <a:rPr lang="hr-HR" sz="2800" dirty="0" smtClean="0">
                <a:solidFill>
                  <a:schemeClr val="bg1"/>
                </a:solidFill>
              </a:rPr>
              <a:t> London. </a:t>
            </a:r>
            <a:r>
              <a:rPr lang="hr-HR" sz="2800" dirty="0" err="1" smtClean="0">
                <a:solidFill>
                  <a:schemeClr val="bg1"/>
                </a:solidFill>
              </a:rPr>
              <a:t>It</a:t>
            </a:r>
            <a:r>
              <a:rPr lang="hr-HR" sz="2800" dirty="0" smtClean="0">
                <a:solidFill>
                  <a:schemeClr val="bg1"/>
                </a:solidFill>
              </a:rPr>
              <a:t> is </a:t>
            </a:r>
            <a:r>
              <a:rPr lang="hr-HR" sz="2800" dirty="0" err="1" smtClean="0">
                <a:solidFill>
                  <a:schemeClr val="bg1"/>
                </a:solidFill>
              </a:rPr>
              <a:t>the</a:t>
            </a:r>
            <a:r>
              <a:rPr lang="hr-HR" sz="2800" dirty="0" smtClean="0">
                <a:solidFill>
                  <a:schemeClr val="bg1"/>
                </a:solidFill>
              </a:rPr>
              <a:t> </a:t>
            </a:r>
            <a:r>
              <a:rPr lang="hr-HR" sz="2800" dirty="0" err="1" smtClean="0">
                <a:solidFill>
                  <a:schemeClr val="bg1"/>
                </a:solidFill>
              </a:rPr>
              <a:t>oldest</a:t>
            </a:r>
            <a:r>
              <a:rPr lang="hr-HR" sz="2800" dirty="0" smtClean="0">
                <a:solidFill>
                  <a:schemeClr val="bg1"/>
                </a:solidFill>
              </a:rPr>
              <a:t> </a:t>
            </a:r>
            <a:r>
              <a:rPr lang="hr-HR" sz="2800" dirty="0" err="1" smtClean="0">
                <a:solidFill>
                  <a:schemeClr val="bg1"/>
                </a:solidFill>
              </a:rPr>
              <a:t>building</a:t>
            </a:r>
            <a:r>
              <a:rPr lang="hr-HR" sz="2800" dirty="0" smtClean="0">
                <a:solidFill>
                  <a:schemeClr val="bg1"/>
                </a:solidFill>
              </a:rPr>
              <a:t> </a:t>
            </a:r>
            <a:r>
              <a:rPr lang="hr-HR" sz="2800" dirty="0" err="1" smtClean="0">
                <a:solidFill>
                  <a:schemeClr val="bg1"/>
                </a:solidFill>
              </a:rPr>
              <a:t>in</a:t>
            </a:r>
            <a:r>
              <a:rPr lang="hr-HR" sz="2800" dirty="0" smtClean="0">
                <a:solidFill>
                  <a:schemeClr val="bg1"/>
                </a:solidFill>
              </a:rPr>
              <a:t> London. </a:t>
            </a:r>
            <a:r>
              <a:rPr lang="hr-HR" sz="2800" dirty="0" err="1" smtClean="0">
                <a:solidFill>
                  <a:schemeClr val="bg1"/>
                </a:solidFill>
              </a:rPr>
              <a:t>Long</a:t>
            </a:r>
            <a:r>
              <a:rPr lang="hr-HR" sz="2800" dirty="0" smtClean="0">
                <a:solidFill>
                  <a:schemeClr val="bg1"/>
                </a:solidFill>
              </a:rPr>
              <a:t> time ago </a:t>
            </a:r>
            <a:r>
              <a:rPr lang="hr-HR" sz="2800" dirty="0" err="1" smtClean="0">
                <a:solidFill>
                  <a:schemeClr val="bg1"/>
                </a:solidFill>
              </a:rPr>
              <a:t>it</a:t>
            </a:r>
            <a:r>
              <a:rPr lang="hr-HR" sz="2800" dirty="0" smtClean="0">
                <a:solidFill>
                  <a:schemeClr val="bg1"/>
                </a:solidFill>
              </a:rPr>
              <a:t> </a:t>
            </a:r>
            <a:r>
              <a:rPr lang="hr-HR" sz="2800" dirty="0" err="1" smtClean="0">
                <a:solidFill>
                  <a:schemeClr val="bg1"/>
                </a:solidFill>
              </a:rPr>
              <a:t>used</a:t>
            </a:r>
            <a:r>
              <a:rPr lang="hr-HR" sz="2800" dirty="0" smtClean="0">
                <a:solidFill>
                  <a:schemeClr val="bg1"/>
                </a:solidFill>
              </a:rPr>
              <a:t> to </a:t>
            </a:r>
            <a:r>
              <a:rPr lang="hr-HR" sz="2800" dirty="0" err="1" smtClean="0">
                <a:solidFill>
                  <a:schemeClr val="bg1"/>
                </a:solidFill>
              </a:rPr>
              <a:t>be</a:t>
            </a:r>
            <a:r>
              <a:rPr lang="hr-HR" sz="2800" dirty="0" smtClean="0">
                <a:solidFill>
                  <a:schemeClr val="bg1"/>
                </a:solidFill>
              </a:rPr>
              <a:t> a </a:t>
            </a:r>
            <a:r>
              <a:rPr lang="hr-HR" sz="2800" dirty="0" err="1" smtClean="0">
                <a:solidFill>
                  <a:schemeClr val="bg1"/>
                </a:solidFill>
              </a:rPr>
              <a:t>king</a:t>
            </a:r>
            <a:r>
              <a:rPr lang="hr-HR" sz="2800" dirty="0" smtClean="0">
                <a:solidFill>
                  <a:schemeClr val="bg1"/>
                </a:solidFill>
              </a:rPr>
              <a:t>’s </a:t>
            </a:r>
            <a:r>
              <a:rPr lang="hr-HR" sz="2800" dirty="0" err="1" smtClean="0">
                <a:solidFill>
                  <a:schemeClr val="bg1"/>
                </a:solidFill>
              </a:rPr>
              <a:t>palace</a:t>
            </a:r>
            <a:r>
              <a:rPr lang="hr-HR" sz="2800" dirty="0" smtClean="0">
                <a:solidFill>
                  <a:schemeClr val="bg1"/>
                </a:solidFill>
              </a:rPr>
              <a:t> </a:t>
            </a:r>
            <a:r>
              <a:rPr lang="hr-HR" sz="2800" dirty="0" err="1" smtClean="0">
                <a:solidFill>
                  <a:schemeClr val="bg1"/>
                </a:solidFill>
              </a:rPr>
              <a:t>and</a:t>
            </a:r>
            <a:r>
              <a:rPr lang="hr-HR" sz="2800" dirty="0" smtClean="0">
                <a:solidFill>
                  <a:schemeClr val="bg1"/>
                </a:solidFill>
              </a:rPr>
              <a:t> a </a:t>
            </a:r>
            <a:r>
              <a:rPr lang="hr-HR" sz="2800" dirty="0" err="1" smtClean="0">
                <a:solidFill>
                  <a:schemeClr val="bg1"/>
                </a:solidFill>
              </a:rPr>
              <a:t>prison</a:t>
            </a:r>
            <a:r>
              <a:rPr lang="hr-HR" sz="2800" dirty="0" smtClean="0">
                <a:solidFill>
                  <a:schemeClr val="bg1"/>
                </a:solidFill>
              </a:rPr>
              <a:t>. </a:t>
            </a:r>
            <a:r>
              <a:rPr lang="hr-HR" sz="2800" dirty="0" err="1" smtClean="0">
                <a:solidFill>
                  <a:schemeClr val="bg1"/>
                </a:solidFill>
              </a:rPr>
              <a:t>You</a:t>
            </a:r>
            <a:r>
              <a:rPr lang="hr-HR" sz="2800" dirty="0" smtClean="0">
                <a:solidFill>
                  <a:schemeClr val="bg1"/>
                </a:solidFill>
              </a:rPr>
              <a:t> </a:t>
            </a:r>
            <a:r>
              <a:rPr lang="hr-HR" sz="2800" dirty="0" err="1" smtClean="0">
                <a:solidFill>
                  <a:schemeClr val="bg1"/>
                </a:solidFill>
              </a:rPr>
              <a:t>can</a:t>
            </a:r>
            <a:r>
              <a:rPr lang="hr-HR" sz="2800" dirty="0" smtClean="0">
                <a:solidFill>
                  <a:schemeClr val="bg1"/>
                </a:solidFill>
              </a:rPr>
              <a:t> </a:t>
            </a:r>
            <a:r>
              <a:rPr lang="hr-HR" sz="2800" dirty="0" err="1" smtClean="0">
                <a:solidFill>
                  <a:schemeClr val="bg1"/>
                </a:solidFill>
              </a:rPr>
              <a:t>see</a:t>
            </a:r>
            <a:r>
              <a:rPr lang="hr-HR" sz="2800" dirty="0" smtClean="0">
                <a:solidFill>
                  <a:schemeClr val="bg1"/>
                </a:solidFill>
              </a:rPr>
              <a:t> </a:t>
            </a:r>
            <a:r>
              <a:rPr lang="hr-HR" sz="2800" dirty="0" err="1" smtClean="0">
                <a:solidFill>
                  <a:schemeClr val="bg1"/>
                </a:solidFill>
              </a:rPr>
              <a:t>Crown</a:t>
            </a:r>
            <a:r>
              <a:rPr lang="hr-HR" sz="2800" dirty="0" smtClean="0">
                <a:solidFill>
                  <a:schemeClr val="bg1"/>
                </a:solidFill>
              </a:rPr>
              <a:t> </a:t>
            </a:r>
            <a:r>
              <a:rPr lang="hr-HR" sz="2800" dirty="0" err="1" smtClean="0">
                <a:solidFill>
                  <a:schemeClr val="bg1"/>
                </a:solidFill>
              </a:rPr>
              <a:t>Jewels</a:t>
            </a:r>
            <a:r>
              <a:rPr lang="hr-HR" sz="2800" dirty="0" smtClean="0">
                <a:solidFill>
                  <a:schemeClr val="bg1"/>
                </a:solidFill>
              </a:rPr>
              <a:t> </a:t>
            </a:r>
            <a:r>
              <a:rPr lang="hr-HR" sz="2800" dirty="0" err="1" smtClean="0">
                <a:solidFill>
                  <a:schemeClr val="bg1"/>
                </a:solidFill>
              </a:rPr>
              <a:t>there</a:t>
            </a:r>
            <a:r>
              <a:rPr lang="hr-HR" sz="2800" dirty="0" smtClean="0">
                <a:solidFill>
                  <a:schemeClr val="bg1"/>
                </a:solidFill>
              </a:rPr>
              <a:t>.</a:t>
            </a:r>
            <a:endParaRPr lang="hr-HR" sz="2800" dirty="0">
              <a:solidFill>
                <a:schemeClr val="bg1"/>
              </a:solidFill>
            </a:endParaRPr>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628800"/>
            <a:ext cx="8064896" cy="5030019"/>
          </a:xfrm>
        </p:spPr>
      </p:pic>
    </p:spTree>
    <p:extLst>
      <p:ext uri="{BB962C8B-B14F-4D97-AF65-F5344CB8AC3E}">
        <p14:creationId xmlns:p14="http://schemas.microsoft.com/office/powerpoint/2010/main" val="2371029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2800" dirty="0" err="1" smtClean="0">
                <a:solidFill>
                  <a:schemeClr val="bg1"/>
                </a:solidFill>
              </a:rPr>
              <a:t>This</a:t>
            </a:r>
            <a:r>
              <a:rPr lang="hr-HR" sz="2800" dirty="0" smtClean="0">
                <a:solidFill>
                  <a:schemeClr val="bg1"/>
                </a:solidFill>
              </a:rPr>
              <a:t> is Tower Bridge. One </a:t>
            </a:r>
            <a:r>
              <a:rPr lang="hr-HR" sz="2800" dirty="0" err="1" smtClean="0">
                <a:solidFill>
                  <a:schemeClr val="bg1"/>
                </a:solidFill>
              </a:rPr>
              <a:t>of</a:t>
            </a:r>
            <a:r>
              <a:rPr lang="hr-HR" sz="2800" dirty="0" smtClean="0">
                <a:solidFill>
                  <a:schemeClr val="bg1"/>
                </a:solidFill>
              </a:rPr>
              <a:t> </a:t>
            </a:r>
            <a:r>
              <a:rPr lang="hr-HR" sz="2800" dirty="0" err="1" smtClean="0">
                <a:solidFill>
                  <a:schemeClr val="bg1"/>
                </a:solidFill>
              </a:rPr>
              <a:t>the</a:t>
            </a:r>
            <a:r>
              <a:rPr lang="hr-HR" sz="2800" dirty="0" smtClean="0">
                <a:solidFill>
                  <a:schemeClr val="bg1"/>
                </a:solidFill>
              </a:rPr>
              <a:t> </a:t>
            </a:r>
            <a:r>
              <a:rPr lang="hr-HR" sz="2800" dirty="0" err="1" smtClean="0">
                <a:solidFill>
                  <a:schemeClr val="bg1"/>
                </a:solidFill>
              </a:rPr>
              <a:t>decks</a:t>
            </a:r>
            <a:r>
              <a:rPr lang="hr-HR" sz="2800" dirty="0" smtClean="0">
                <a:solidFill>
                  <a:schemeClr val="bg1"/>
                </a:solidFill>
              </a:rPr>
              <a:t> </a:t>
            </a:r>
            <a:r>
              <a:rPr lang="hr-HR" sz="2800" dirty="0" err="1" smtClean="0">
                <a:solidFill>
                  <a:schemeClr val="bg1"/>
                </a:solidFill>
              </a:rPr>
              <a:t>opens</a:t>
            </a:r>
            <a:r>
              <a:rPr lang="hr-HR" sz="2800" dirty="0" smtClean="0">
                <a:solidFill>
                  <a:schemeClr val="bg1"/>
                </a:solidFill>
              </a:rPr>
              <a:t> </a:t>
            </a:r>
            <a:r>
              <a:rPr lang="hr-HR" sz="2800" dirty="0" err="1" smtClean="0">
                <a:solidFill>
                  <a:schemeClr val="bg1"/>
                </a:solidFill>
              </a:rPr>
              <a:t>so</a:t>
            </a:r>
            <a:r>
              <a:rPr lang="hr-HR" sz="2800" dirty="0" smtClean="0">
                <a:solidFill>
                  <a:schemeClr val="bg1"/>
                </a:solidFill>
              </a:rPr>
              <a:t> </a:t>
            </a:r>
            <a:r>
              <a:rPr lang="hr-HR" sz="2800" dirty="0" err="1" smtClean="0">
                <a:solidFill>
                  <a:schemeClr val="bg1"/>
                </a:solidFill>
              </a:rPr>
              <a:t>that</a:t>
            </a:r>
            <a:r>
              <a:rPr lang="hr-HR" sz="2800" dirty="0" smtClean="0">
                <a:solidFill>
                  <a:schemeClr val="bg1"/>
                </a:solidFill>
              </a:rPr>
              <a:t> </a:t>
            </a:r>
            <a:r>
              <a:rPr lang="hr-HR" sz="2800" dirty="0" err="1" smtClean="0">
                <a:solidFill>
                  <a:schemeClr val="bg1"/>
                </a:solidFill>
              </a:rPr>
              <a:t>ships</a:t>
            </a:r>
            <a:r>
              <a:rPr lang="hr-HR" sz="2800" dirty="0" smtClean="0">
                <a:solidFill>
                  <a:schemeClr val="bg1"/>
                </a:solidFill>
              </a:rPr>
              <a:t> </a:t>
            </a:r>
            <a:r>
              <a:rPr lang="hr-HR" sz="2800" dirty="0" err="1" smtClean="0">
                <a:solidFill>
                  <a:schemeClr val="bg1"/>
                </a:solidFill>
              </a:rPr>
              <a:t>can</a:t>
            </a:r>
            <a:r>
              <a:rPr lang="hr-HR" sz="2800" dirty="0" smtClean="0">
                <a:solidFill>
                  <a:schemeClr val="bg1"/>
                </a:solidFill>
              </a:rPr>
              <a:t> </a:t>
            </a:r>
            <a:r>
              <a:rPr lang="hr-HR" sz="2800" dirty="0" err="1" smtClean="0">
                <a:solidFill>
                  <a:schemeClr val="bg1"/>
                </a:solidFill>
              </a:rPr>
              <a:t>go</a:t>
            </a:r>
            <a:r>
              <a:rPr lang="hr-HR" sz="2800" dirty="0" smtClean="0">
                <a:solidFill>
                  <a:schemeClr val="bg1"/>
                </a:solidFill>
              </a:rPr>
              <a:t> </a:t>
            </a:r>
            <a:r>
              <a:rPr lang="hr-HR" sz="2800" dirty="0" err="1" smtClean="0">
                <a:solidFill>
                  <a:schemeClr val="bg1"/>
                </a:solidFill>
              </a:rPr>
              <a:t>under</a:t>
            </a:r>
            <a:r>
              <a:rPr lang="hr-HR" sz="2800" dirty="0" smtClean="0">
                <a:solidFill>
                  <a:schemeClr val="bg1"/>
                </a:solidFill>
              </a:rPr>
              <a:t> </a:t>
            </a:r>
            <a:r>
              <a:rPr lang="hr-HR" sz="2800" dirty="0" err="1" smtClean="0">
                <a:solidFill>
                  <a:schemeClr val="bg1"/>
                </a:solidFill>
              </a:rPr>
              <a:t>the</a:t>
            </a:r>
            <a:r>
              <a:rPr lang="hr-HR" sz="2800" dirty="0" smtClean="0">
                <a:solidFill>
                  <a:schemeClr val="bg1"/>
                </a:solidFill>
              </a:rPr>
              <a:t> </a:t>
            </a:r>
            <a:r>
              <a:rPr lang="hr-HR" sz="2800" dirty="0" err="1" smtClean="0">
                <a:solidFill>
                  <a:schemeClr val="bg1"/>
                </a:solidFill>
              </a:rPr>
              <a:t>bridge</a:t>
            </a:r>
            <a:r>
              <a:rPr lang="hr-HR" sz="2800" dirty="0" smtClean="0">
                <a:solidFill>
                  <a:schemeClr val="bg1"/>
                </a:solidFill>
              </a:rPr>
              <a:t>. </a:t>
            </a:r>
            <a:r>
              <a:rPr lang="hr-HR" sz="2800" dirty="0" err="1" smtClean="0">
                <a:solidFill>
                  <a:schemeClr val="bg1"/>
                </a:solidFill>
              </a:rPr>
              <a:t>It</a:t>
            </a:r>
            <a:r>
              <a:rPr lang="hr-HR" sz="2800" dirty="0" smtClean="0">
                <a:solidFill>
                  <a:schemeClr val="bg1"/>
                </a:solidFill>
              </a:rPr>
              <a:t> is </a:t>
            </a:r>
            <a:r>
              <a:rPr lang="hr-HR" sz="2800" dirty="0" err="1" smtClean="0">
                <a:solidFill>
                  <a:schemeClr val="bg1"/>
                </a:solidFill>
              </a:rPr>
              <a:t>near</a:t>
            </a:r>
            <a:r>
              <a:rPr lang="hr-HR" sz="2800" dirty="0" smtClean="0">
                <a:solidFill>
                  <a:schemeClr val="bg1"/>
                </a:solidFill>
              </a:rPr>
              <a:t> </a:t>
            </a:r>
            <a:r>
              <a:rPr lang="hr-HR" sz="2800" dirty="0" err="1" smtClean="0">
                <a:solidFill>
                  <a:schemeClr val="bg1"/>
                </a:solidFill>
              </a:rPr>
              <a:t>the</a:t>
            </a:r>
            <a:r>
              <a:rPr lang="hr-HR" sz="2800" dirty="0" smtClean="0">
                <a:solidFill>
                  <a:schemeClr val="bg1"/>
                </a:solidFill>
              </a:rPr>
              <a:t> Tower </a:t>
            </a:r>
            <a:r>
              <a:rPr lang="hr-HR" sz="2800" dirty="0" err="1" smtClean="0">
                <a:solidFill>
                  <a:schemeClr val="bg1"/>
                </a:solidFill>
              </a:rPr>
              <a:t>of</a:t>
            </a:r>
            <a:r>
              <a:rPr lang="hr-HR" sz="2800" dirty="0" smtClean="0">
                <a:solidFill>
                  <a:schemeClr val="bg1"/>
                </a:solidFill>
              </a:rPr>
              <a:t> London.</a:t>
            </a:r>
            <a:endParaRPr lang="hr-HR" sz="2800" dirty="0">
              <a:solidFill>
                <a:schemeClr val="bg1"/>
              </a:solidFill>
            </a:endParaRP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436039"/>
            <a:ext cx="8163008" cy="5305329"/>
          </a:xfrm>
        </p:spPr>
      </p:pic>
    </p:spTree>
    <p:extLst>
      <p:ext uri="{BB962C8B-B14F-4D97-AF65-F5344CB8AC3E}">
        <p14:creationId xmlns:p14="http://schemas.microsoft.com/office/powerpoint/2010/main" val="4234397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117</TotalTime>
  <Words>392</Words>
  <Application>Microsoft Office PowerPoint</Application>
  <PresentationFormat>Prikaz na zaslonu (4:3)</PresentationFormat>
  <Paragraphs>19</Paragraphs>
  <Slides>17</Slides>
  <Notes>0</Notes>
  <HiddenSlides>0</HiddenSlides>
  <MMClips>0</MMClips>
  <ScaleCrop>false</ScaleCrop>
  <HeadingPairs>
    <vt:vector size="4" baseType="variant">
      <vt:variant>
        <vt:lpstr>Tema</vt:lpstr>
      </vt:variant>
      <vt:variant>
        <vt:i4>1</vt:i4>
      </vt:variant>
      <vt:variant>
        <vt:lpstr>Naslovi slajdova</vt:lpstr>
      </vt:variant>
      <vt:variant>
        <vt:i4>17</vt:i4>
      </vt:variant>
    </vt:vector>
  </HeadingPairs>
  <TitlesOfParts>
    <vt:vector size="18" baseType="lpstr">
      <vt:lpstr>Tema sustava Office</vt:lpstr>
      <vt:lpstr>A trip to London</vt:lpstr>
      <vt:lpstr>PowerPointova prezentacija</vt:lpstr>
      <vt:lpstr>This is the Queen’s home. It is Buckingham Palace. If the Queen is in the palace, you can see her flag on the flagpole. If she is not there, you can see the Union Jack, the flag of the UK.</vt:lpstr>
      <vt:lpstr>This beautiful building is the Houses of Parliament. British politicians work there. </vt:lpstr>
      <vt:lpstr>This clock tower is Big Ben. It is next to the Houses of Parliament.  It is a symbol of London. Big Ben is actually a bell, not a clock. </vt:lpstr>
      <vt:lpstr>One of the highest sights of London is the London Eye. It is a big wheel from which you can see a lot of sights. It takes 30 minutes to go around. </vt:lpstr>
      <vt:lpstr>This  is  the  River  Thames,  you can take a bout trip on it.</vt:lpstr>
      <vt:lpstr>This is the Tower of London. It is the oldest building in London. Long time ago it used to be a king’s palace and a prison. You can see Crown Jewels there.</vt:lpstr>
      <vt:lpstr>This is Tower Bridge. One of the decks opens so that ships can go under the bridge. It is near the Tower of London.</vt:lpstr>
      <vt:lpstr>This is Hyde Park. It is beutifull. You can walk, ride a bike, relax, feed the birds, enjoy the nature there. You can even listen to a concert there.</vt:lpstr>
      <vt:lpstr>This is the Olympic park. It was built for the Olympics in 2012.   </vt:lpstr>
      <vt:lpstr>This is Piccadilly Circus, one of  the famous sqares in London. A lot of people meet there.</vt:lpstr>
      <vt:lpstr>This is  Trafalgar sqare. You can see many people there. You can also see Nelson’s Column, two fountines, statues of lions.</vt:lpstr>
      <vt:lpstr>This is the Natural History Museum. In museum you can see dinosour’s bones, a lot of plants, animals, rocks, and other interesting things.. The best thing is that the entrance is free.</vt:lpstr>
      <vt:lpstr>This is St Paul’s Cathedral. It is on a hill.</vt:lpstr>
      <vt:lpstr> This is the Victoria Palace Theatre, one of the many theatres in London. You can watch a play there.</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trip to London</dc:title>
  <dc:creator>Korisnici</dc:creator>
  <cp:lastModifiedBy>Korisnici</cp:lastModifiedBy>
  <cp:revision>28</cp:revision>
  <dcterms:created xsi:type="dcterms:W3CDTF">2015-02-19T13:01:06Z</dcterms:created>
  <dcterms:modified xsi:type="dcterms:W3CDTF">2015-03-05T13:58:12Z</dcterms:modified>
</cp:coreProperties>
</file>