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-115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26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F171-453C-4428-B7C6-0AFA58B39C58}" type="datetimeFigureOut">
              <a:rPr lang="hr-HR" smtClean="0"/>
              <a:pPr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A588-D53D-4C53-88F0-95B33B32EB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hr-HR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OSCAR</a:t>
            </a:r>
            <a:endParaRPr lang="hr-HR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424936" cy="2592288"/>
          </a:xfrm>
        </p:spPr>
        <p:txBody>
          <a:bodyPr>
            <a:noAutofit/>
          </a:bodyPr>
          <a:lstStyle/>
          <a:p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LUKA ZORIĆ I PETAR ŠUŠNJAR</a:t>
            </a:r>
          </a:p>
          <a:p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7.A</a:t>
            </a:r>
          </a:p>
          <a:p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0snovna škola „</a:t>
            </a:r>
            <a:r>
              <a:rPr lang="hr-HR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Turnić</a:t>
            </a:r>
            <a:r>
              <a:rPr lang="hr-H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  <a:endParaRPr lang="hr-HR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820008"/>
            <a:ext cx="34556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  <a:bevelB h="25400" prst="softRound"/>
            </a:sp3d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UVOD</a:t>
            </a:r>
            <a: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endParaRPr lang="hr-HR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91264" cy="30243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popularno ime za američku filmsku nagradu Academy Award 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odavanje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počasti izvrsnosti profesionalaca u filmskoj 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   industriji, uključujući redatelje, producente i scenariste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najstarij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najpoznatij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a,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najprestižnij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i najgledaniji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filmsk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svečanos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u svijetu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357694"/>
            <a:ext cx="6455640" cy="21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49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PRVA DODJELA OSCARA</a:t>
            </a:r>
            <a:endParaRPr lang="hr-HR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980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16. svibnja 1929. , Hotel Roosevelt, Hollywood 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odavanje počasti filmskim postignućima iz 1927. i 1928.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omaćini - glumac Douglas Fairbanks i redatelj Cecil B.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DeMille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67531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4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i="1" dirty="0" smtClean="0">
                <a:ln/>
                <a:solidFill>
                  <a:schemeClr val="accent3"/>
                </a:solidFill>
              </a:rPr>
              <a:t>STATUA OSCARA</a:t>
            </a:r>
            <a:endParaRPr lang="hr-HR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Academy Award of Merit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pozlaćen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britanij na crnoj metalnoj podlozi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visoka je 34 cm, teži 3,85 kg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prikazuje viteza koji drži križarski mač i stoji na vrpci filma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ma 5 žbica od kojih svaka  predstavlja originalne grane 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Akademije: glumce, scenariste, redatelje, producente i tehničare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Oscar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se izrađuje u Chicagu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1941. – 1945. Oscar se izrađivao od gipsa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6405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4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AKADEMIJA</a:t>
            </a:r>
            <a:endParaRPr lang="hr-HR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vi-VN" sz="2000" dirty="0" smtClean="0"/>
              <a:t>AMPAS, profesionalna počasna organizacija</a:t>
            </a:r>
            <a:endParaRPr lang="hr-HR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2007. →</a:t>
            </a:r>
            <a:r>
              <a:rPr lang="hr-HR" sz="2000" dirty="0" smtClean="0"/>
              <a:t> </a:t>
            </a:r>
            <a:r>
              <a:rPr lang="vi-VN" sz="2000" dirty="0" smtClean="0"/>
              <a:t>5829 članova s pravom glasa za natjecatelje</a:t>
            </a:r>
            <a:endParaRPr lang="hr-HR" sz="2000" dirty="0" smtClean="0"/>
          </a:p>
          <a:p>
            <a:pPr>
              <a:lnSpc>
                <a:spcPct val="150000"/>
              </a:lnSpc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vi-VN" sz="2000" dirty="0" smtClean="0"/>
              <a:t>lumci čine najveći glasački blok s 1311 članova</a:t>
            </a:r>
            <a:endParaRPr lang="hr-HR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članovi Akademije moraju biti pozvani da bi se pridružili</a:t>
            </a:r>
            <a:endParaRPr lang="hr-HR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pozivnice dijeli Vijeće guvernera u ime izvršnog odbora Akademije</a:t>
            </a:r>
            <a:endParaRPr lang="hr-HR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9" y="4130872"/>
            <a:ext cx="4429156" cy="257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9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KATEGORIJE NAGRADA</a:t>
            </a:r>
            <a:endParaRPr lang="hr-HR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hr-HR" b="1" dirty="0" smtClean="0"/>
              <a:t>Produkcija: 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Najbolji film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Najbolji redatelj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Najbolji originalni scenarij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Najbolji adaptirani scenarij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hr-HR" b="1" dirty="0" smtClean="0"/>
              <a:t>Gluma: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Najbolji glumac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Najbolja glumica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Najbolji sporedni glumac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Najbolja sporedna glumica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hr-HR" b="1" dirty="0" smtClean="0"/>
              <a:t>Tehnička produkcija: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Najbolja scenografija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Najbolja fotografija </a:t>
            </a:r>
          </a:p>
          <a:p>
            <a:pPr marL="400050" lvl="1" indent="0" algn="just">
              <a:lnSpc>
                <a:spcPct val="170000"/>
              </a:lnSpc>
              <a:buNone/>
            </a:pPr>
            <a:r>
              <a:rPr lang="hr-HR" sz="2200" dirty="0" smtClean="0">
                <a:solidFill>
                  <a:srgbClr val="FF0000"/>
                </a:solidFill>
                <a:latin typeface="Arial Rounded MT Bold" pitchFamily="34" charset="0"/>
              </a:rPr>
              <a:t>• Najbolja montaža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5362" name="Picture 2" descr="http://imgick.nola.com/home/nola-media/width960/img/tpphotos/photo/2015/01/15/-6cac5c01bd874e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14422"/>
            <a:ext cx="5286348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9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b="1" dirty="0" smtClean="0"/>
              <a:t>Zvučni i vizualni efekti: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200" dirty="0" smtClean="0">
                <a:solidFill>
                  <a:srgbClr val="0070C0"/>
                </a:solidFill>
                <a:latin typeface="Arial Rounded MT Bold" pitchFamily="34" charset="0"/>
              </a:rPr>
              <a:t>• Najbolji vizualni efekti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200" dirty="0" smtClean="0">
                <a:solidFill>
                  <a:srgbClr val="0070C0"/>
                </a:solidFill>
                <a:latin typeface="Arial Rounded MT Bold" pitchFamily="34" charset="0"/>
              </a:rPr>
              <a:t>• Najbolji zvuk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200" dirty="0" smtClean="0">
                <a:solidFill>
                  <a:srgbClr val="0070C0"/>
                </a:solidFill>
                <a:latin typeface="Arial Rounded MT Bold" pitchFamily="34" charset="0"/>
              </a:rPr>
              <a:t>• Najbolja montaža zvuka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b="1" dirty="0" smtClean="0"/>
              <a:t>Glazba: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Najbolja originalna pjesma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Najbolja originalna glazba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b="1" dirty="0" smtClean="0"/>
              <a:t>Kostimi i šminka: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Najbolji dizajn kostima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Najbolja šminka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b="1" dirty="0" smtClean="0"/>
              <a:t>Animacija: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Najbolji animirani film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Najbolji kratkometražni animirani film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b="1" dirty="0" smtClean="0"/>
              <a:t> Dokumentarci: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Najbolji dokumentarni film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hr-HR" sz="2100" dirty="0" smtClean="0">
                <a:solidFill>
                  <a:srgbClr val="0070C0"/>
                </a:solidFill>
                <a:latin typeface="Arial Rounded MT Bold" pitchFamily="34" charset="0"/>
              </a:rPr>
              <a:t>• Najbolji kratkometražni animirani film</a:t>
            </a:r>
          </a:p>
          <a:p>
            <a:endParaRPr lang="hr-HR" sz="21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14338" name="Picture 2" descr="http://gnews.com/wp-content/uploads/2009/02/heath-ledgers-joker-wins-os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112746" cy="4429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89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5400" dirty="0"/>
          </a:p>
        </p:txBody>
      </p:sp>
      <p:pic>
        <p:nvPicPr>
          <p:cNvPr id="6" name="Content Placeholder 5" descr="komunikacija-1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434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</TotalTime>
  <Words>304</Words>
  <Application>Microsoft Office PowerPoint</Application>
  <PresentationFormat>Prikaz na zaslonu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OSCAR</vt:lpstr>
      <vt:lpstr> UVOD </vt:lpstr>
      <vt:lpstr>PRVA DODJELA OSCARA</vt:lpstr>
      <vt:lpstr>STATUA OSCARA</vt:lpstr>
      <vt:lpstr>AKADEMIJA</vt:lpstr>
      <vt:lpstr>KATEGORIJE NAGRADA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</dc:title>
  <dc:creator>user</dc:creator>
  <cp:lastModifiedBy>Eugen-Gordan</cp:lastModifiedBy>
  <cp:revision>22</cp:revision>
  <dcterms:created xsi:type="dcterms:W3CDTF">2015-02-22T15:24:40Z</dcterms:created>
  <dcterms:modified xsi:type="dcterms:W3CDTF">2015-02-28T13:22:27Z</dcterms:modified>
</cp:coreProperties>
</file>