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-226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dirty="0"/>
              <a:t>2/28/2015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05665" y="1447801"/>
            <a:ext cx="6874948" cy="1097691"/>
          </a:xfrm>
        </p:spPr>
        <p:txBody>
          <a:bodyPr/>
          <a:lstStyle/>
          <a:p>
            <a:r>
              <a:rPr lang="hr-HR" dirty="0" smtClean="0">
                <a:solidFill>
                  <a:schemeClr val="tx1"/>
                </a:solidFill>
              </a:rPr>
              <a:t>Braća Marx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07395" y="5659395"/>
            <a:ext cx="2570204" cy="774356"/>
          </a:xfrm>
        </p:spPr>
        <p:txBody>
          <a:bodyPr>
            <a:normAutofit fontScale="92500"/>
          </a:bodyPr>
          <a:lstStyle/>
          <a:p>
            <a:r>
              <a:rPr lang="hr-HR" sz="1500" dirty="0" smtClean="0">
                <a:solidFill>
                  <a:schemeClr val="tx1"/>
                </a:solidFill>
              </a:rPr>
              <a:t>Lana kraljić,7. a</a:t>
            </a:r>
          </a:p>
          <a:p>
            <a:r>
              <a:rPr lang="hr-HR" sz="1500" dirty="0" smtClean="0">
                <a:solidFill>
                  <a:schemeClr val="tx1"/>
                </a:solidFill>
              </a:rPr>
              <a:t>Osnovna škola „</a:t>
            </a:r>
            <a:r>
              <a:rPr lang="hr-HR" sz="1500" dirty="0" err="1" smtClean="0">
                <a:solidFill>
                  <a:schemeClr val="tx1"/>
                </a:solidFill>
              </a:rPr>
              <a:t>turnić</a:t>
            </a:r>
            <a:r>
              <a:rPr lang="hr-HR" sz="1500" smtClean="0">
                <a:solidFill>
                  <a:schemeClr val="tx1"/>
                </a:solidFill>
              </a:rPr>
              <a:t>”</a:t>
            </a:r>
            <a:endParaRPr lang="hr-HR" sz="1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69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22514" y="438539"/>
            <a:ext cx="9476761" cy="3121091"/>
          </a:xfrm>
        </p:spPr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522514" y="1362269"/>
            <a:ext cx="11420667" cy="5019870"/>
          </a:xfrm>
        </p:spPr>
        <p:txBody>
          <a:bodyPr>
            <a:normAutofit/>
          </a:bodyPr>
          <a:lstStyle/>
          <a:p>
            <a:r>
              <a:rPr lang="hr-HR" sz="2400" dirty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hr-HR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r-HR" sz="2100" dirty="0" smtClean="0"/>
              <a:t>bili su komičari,pjevači i zabavljači</a:t>
            </a:r>
          </a:p>
          <a:p>
            <a:endParaRPr lang="hr-HR" sz="2100" dirty="0" smtClean="0"/>
          </a:p>
          <a:p>
            <a:r>
              <a:rPr lang="hr-HR" sz="2100" dirty="0" smtClean="0"/>
              <a:t>- postali su poznati kroz filmove i nastupe na televiziji</a:t>
            </a:r>
          </a:p>
          <a:p>
            <a:pPr marL="342900" indent="-342900">
              <a:buFontTx/>
              <a:buChar char="-"/>
            </a:pPr>
            <a:endParaRPr lang="hr-HR" sz="2100" dirty="0" smtClean="0"/>
          </a:p>
          <a:p>
            <a:r>
              <a:rPr lang="hr-HR" sz="2100" dirty="0" smtClean="0"/>
              <a:t>- prvi veći uspjeh postigli su 1926. na Broadwayu</a:t>
            </a:r>
          </a:p>
          <a:p>
            <a:endParaRPr lang="hr-HR" sz="2100" dirty="0" smtClean="0"/>
          </a:p>
          <a:p>
            <a:r>
              <a:rPr lang="hr-HR" sz="2100" dirty="0" smtClean="0"/>
              <a:t>- zajedno su snimili 14 komedija od kojih su najpoznatiji: ‘’Tikvani’’, ’’Krotitelji’’, ‘Majmunska posla’’,  ‘’Konjsko perje’’, ’’Ludi rat braće Marx’’, ‘’Jedan dan na utrkama’’, ‘’Braća Marx u cirkusu’’ i ‘’Noć u operi’’</a:t>
            </a:r>
            <a:endParaRPr lang="hr-HR" sz="21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662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87" y="326571"/>
            <a:ext cx="9658947" cy="1526677"/>
          </a:xfrm>
        </p:spPr>
        <p:txBody>
          <a:bodyPr/>
          <a:lstStyle/>
          <a:p>
            <a:r>
              <a:rPr lang="hr-HR" dirty="0" err="1" smtClean="0"/>
              <a:t>Groucho</a:t>
            </a:r>
            <a:r>
              <a:rPr lang="hr-HR" dirty="0" smtClean="0"/>
              <a:t> </a:t>
            </a:r>
            <a:r>
              <a:rPr lang="hr-HR" dirty="0" smtClean="0"/>
              <a:t>Marx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887" y="1222310"/>
            <a:ext cx="6456782" cy="50340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100" dirty="0"/>
              <a:t>- Julius Henry, </a:t>
            </a:r>
            <a:r>
              <a:rPr lang="hr-HR" sz="2100" smtClean="0"/>
              <a:t>Groucho</a:t>
            </a:r>
            <a:r>
              <a:rPr lang="hr-HR" sz="2100" dirty="0" smtClean="0"/>
              <a:t> </a:t>
            </a:r>
            <a:r>
              <a:rPr lang="hr-HR" sz="2100" dirty="0"/>
              <a:t>Marx (1890. -1977. </a:t>
            </a:r>
            <a:r>
              <a:rPr lang="hr-HR" sz="2100" dirty="0" smtClean="0"/>
              <a:t>)</a:t>
            </a:r>
            <a:endParaRPr lang="hr-HR" sz="2100" dirty="0"/>
          </a:p>
          <a:p>
            <a:endParaRPr lang="hr-HR" sz="2100" dirty="0"/>
          </a:p>
          <a:p>
            <a:pPr marL="0" indent="0">
              <a:buNone/>
            </a:pPr>
            <a:r>
              <a:rPr lang="hr-HR" sz="2100" dirty="0"/>
              <a:t>- </a:t>
            </a:r>
            <a:r>
              <a:rPr lang="hr-HR" sz="2100" dirty="0" smtClean="0"/>
              <a:t>jedan </a:t>
            </a:r>
            <a:r>
              <a:rPr lang="hr-HR" sz="2100" dirty="0"/>
              <a:t>od najslavnijih američkih komičara</a:t>
            </a:r>
          </a:p>
          <a:p>
            <a:endParaRPr lang="hr-HR" sz="2100" dirty="0"/>
          </a:p>
          <a:p>
            <a:pPr marL="0" indent="0">
              <a:buNone/>
            </a:pPr>
            <a:r>
              <a:rPr lang="hr-HR" sz="2100" dirty="0"/>
              <a:t>- poznat po čupavim obrvama, smiješnom hodu, lažnim </a:t>
            </a:r>
            <a:r>
              <a:rPr lang="hr-HR" sz="2100" dirty="0" smtClean="0"/>
              <a:t>brkovima </a:t>
            </a:r>
            <a:r>
              <a:rPr lang="hr-HR" sz="2100" dirty="0"/>
              <a:t>i vječnom cigarom među zubima</a:t>
            </a:r>
          </a:p>
          <a:p>
            <a:pPr marL="0" indent="0">
              <a:buNone/>
            </a:pPr>
            <a:endParaRPr lang="hr-HR" sz="2100" dirty="0"/>
          </a:p>
          <a:p>
            <a:pPr marL="0" indent="0">
              <a:buNone/>
            </a:pPr>
            <a:r>
              <a:rPr lang="hr-HR" sz="2100" dirty="0" smtClean="0"/>
              <a:t>- 1974.  je dobio </a:t>
            </a:r>
            <a:r>
              <a:rPr lang="hr-HR" sz="2100" dirty="0"/>
              <a:t>počasnog Oscara</a:t>
            </a:r>
          </a:p>
          <a:p>
            <a:endParaRPr lang="hr-HR" sz="24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8395" y="1543132"/>
            <a:ext cx="3601755" cy="4392383"/>
          </a:xfrm>
        </p:spPr>
      </p:pic>
    </p:spTree>
    <p:extLst>
      <p:ext uri="{BB962C8B-B14F-4D97-AF65-F5344CB8AC3E}">
        <p14:creationId xmlns:p14="http://schemas.microsoft.com/office/powerpoint/2010/main" val="370416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548" y="252605"/>
            <a:ext cx="9404723" cy="1400530"/>
          </a:xfrm>
        </p:spPr>
        <p:txBody>
          <a:bodyPr/>
          <a:lstStyle/>
          <a:p>
            <a:r>
              <a:rPr lang="hr-HR" dirty="0" smtClean="0"/>
              <a:t>Harpo Marx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7910" y="1147665"/>
            <a:ext cx="6055568" cy="54024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dirty="0" smtClean="0"/>
              <a:t>- Adolph </a:t>
            </a:r>
            <a:r>
              <a:rPr lang="hr-HR" sz="2100" dirty="0"/>
              <a:t>Marx, Harpo </a:t>
            </a:r>
            <a:r>
              <a:rPr lang="hr-HR" sz="2100" dirty="0" smtClean="0"/>
              <a:t>Marx (1893. -1964.)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 komičar</a:t>
            </a:r>
            <a:r>
              <a:rPr lang="hr-HR" sz="2100" dirty="0"/>
              <a:t>, glumac, </a:t>
            </a:r>
            <a:r>
              <a:rPr lang="hr-HR" sz="2100" dirty="0" smtClean="0"/>
              <a:t>pantomimičar</a:t>
            </a:r>
          </a:p>
          <a:p>
            <a:pPr>
              <a:buFontTx/>
              <a:buChar char="-"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-najpoznatiji je po tome što tokom nastupa je svirao harfu po kojoj je i dobio nadimak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 nikada </a:t>
            </a:r>
            <a:r>
              <a:rPr lang="hr-HR" sz="2100" dirty="0"/>
              <a:t>nije govorio niti jednu riječ tokom </a:t>
            </a:r>
            <a:r>
              <a:rPr lang="hr-HR" sz="2100" dirty="0" smtClean="0"/>
              <a:t>nastupa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 </a:t>
            </a:r>
            <a:r>
              <a:rPr lang="hr-HR" sz="2100" dirty="0"/>
              <a:t>1961. je napisao autobiografiju Harpo Speaks </a:t>
            </a:r>
            <a:r>
              <a:rPr lang="hr-HR" sz="2100" dirty="0" smtClean="0"/>
              <a:t>nastojeći </a:t>
            </a:r>
            <a:r>
              <a:rPr lang="hr-HR" sz="2100" dirty="0"/>
              <a:t>objasniti zašto nikada nije govorio prilikom svojih </a:t>
            </a:r>
            <a:r>
              <a:rPr lang="hr-HR" sz="2100" dirty="0" smtClean="0"/>
              <a:t>nastupa</a:t>
            </a:r>
            <a:endParaRPr lang="hr-HR" sz="21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6655" y="1809572"/>
            <a:ext cx="3216109" cy="4078611"/>
          </a:xfrm>
        </p:spPr>
      </p:pic>
    </p:spTree>
    <p:extLst>
      <p:ext uri="{BB962C8B-B14F-4D97-AF65-F5344CB8AC3E}">
        <p14:creationId xmlns:p14="http://schemas.microsoft.com/office/powerpoint/2010/main" val="327621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540" y="410547"/>
            <a:ext cx="9612296" cy="1442701"/>
          </a:xfrm>
        </p:spPr>
        <p:txBody>
          <a:bodyPr/>
          <a:lstStyle/>
          <a:p>
            <a:r>
              <a:rPr lang="hr-HR" dirty="0" smtClean="0"/>
              <a:t>Chico Marx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540" y="1427584"/>
            <a:ext cx="7053943" cy="48799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dirty="0" smtClean="0"/>
              <a:t>- Leonard Marx, </a:t>
            </a:r>
            <a:r>
              <a:rPr lang="hr-HR" sz="2100" dirty="0"/>
              <a:t>Chico Marx (</a:t>
            </a:r>
            <a:r>
              <a:rPr lang="hr-HR" sz="2100" dirty="0" smtClean="0"/>
              <a:t>1887. -1961.)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pl-PL" sz="2100" dirty="0" smtClean="0"/>
              <a:t>- američki </a:t>
            </a:r>
            <a:r>
              <a:rPr lang="pl-PL" sz="2100" dirty="0"/>
              <a:t>komičar</a:t>
            </a:r>
            <a:r>
              <a:rPr lang="pl-PL" sz="2100" dirty="0" smtClean="0"/>
              <a:t>, glumac</a:t>
            </a:r>
          </a:p>
          <a:p>
            <a:pPr>
              <a:buFontTx/>
              <a:buChar char="-"/>
            </a:pPr>
            <a:endParaRPr lang="pl-PL" sz="2100" dirty="0" smtClean="0"/>
          </a:p>
          <a:p>
            <a:pPr marL="0" indent="0">
              <a:buNone/>
            </a:pPr>
            <a:r>
              <a:rPr lang="pl-PL" sz="2100" dirty="0" smtClean="0"/>
              <a:t>- najstariji </a:t>
            </a:r>
            <a:r>
              <a:rPr lang="pl-PL" sz="2100" dirty="0"/>
              <a:t>od </a:t>
            </a:r>
            <a:r>
              <a:rPr lang="pl-PL" sz="2100" dirty="0" smtClean="0"/>
              <a:t>petero </a:t>
            </a:r>
            <a:r>
              <a:rPr lang="pl-PL" sz="2100" dirty="0"/>
              <a:t>braće </a:t>
            </a:r>
            <a:r>
              <a:rPr lang="pl-PL" sz="2100" dirty="0" smtClean="0"/>
              <a:t>Marx</a:t>
            </a:r>
          </a:p>
          <a:p>
            <a:pPr marL="0" indent="0">
              <a:buNone/>
            </a:pPr>
            <a:endParaRPr lang="pl-PL" sz="2100" dirty="0" smtClean="0"/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endParaRPr lang="hr-HR" sz="21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3028" y="1679510"/>
            <a:ext cx="3407154" cy="4180144"/>
          </a:xfrm>
        </p:spPr>
      </p:pic>
    </p:spTree>
    <p:extLst>
      <p:ext uri="{BB962C8B-B14F-4D97-AF65-F5344CB8AC3E}">
        <p14:creationId xmlns:p14="http://schemas.microsoft.com/office/powerpoint/2010/main" val="363574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152" y="480709"/>
            <a:ext cx="9404723" cy="1400530"/>
          </a:xfrm>
        </p:spPr>
        <p:txBody>
          <a:bodyPr/>
          <a:lstStyle/>
          <a:p>
            <a:r>
              <a:rPr lang="hr-HR" dirty="0" smtClean="0"/>
              <a:t>Gummo Marx</a:t>
            </a:r>
            <a:endParaRPr lang="hr-H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153" y="1464906"/>
            <a:ext cx="7116958" cy="5057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dirty="0" smtClean="0"/>
              <a:t>- Milton Marx, </a:t>
            </a:r>
            <a:r>
              <a:rPr lang="hr-HR" sz="2100" dirty="0"/>
              <a:t>Gummo </a:t>
            </a:r>
            <a:r>
              <a:rPr lang="hr-HR" sz="2100" dirty="0" smtClean="0"/>
              <a:t>Marx (1893. - </a:t>
            </a:r>
            <a:r>
              <a:rPr lang="hr-HR" sz="2100" dirty="0"/>
              <a:t>1977</a:t>
            </a:r>
            <a:r>
              <a:rPr lang="hr-HR" sz="2100" dirty="0" smtClean="0"/>
              <a:t>.)</a:t>
            </a:r>
          </a:p>
          <a:p>
            <a:pPr marL="0" indent="0">
              <a:buNone/>
            </a:pPr>
            <a:endParaRPr lang="hr-HR" sz="2100" dirty="0" smtClean="0"/>
          </a:p>
          <a:p>
            <a:pPr>
              <a:buFontTx/>
              <a:buChar char="-"/>
            </a:pPr>
            <a:r>
              <a:rPr lang="hr-HR" sz="2100" dirty="0" smtClean="0"/>
              <a:t>u </a:t>
            </a:r>
            <a:r>
              <a:rPr lang="hr-HR" sz="2100" dirty="0"/>
              <a:t>mladosti je </a:t>
            </a:r>
            <a:r>
              <a:rPr lang="hr-HR" sz="2100" dirty="0" smtClean="0"/>
              <a:t>s braćom </a:t>
            </a:r>
            <a:r>
              <a:rPr lang="hr-HR" sz="2100" dirty="0"/>
              <a:t>nastupao u </a:t>
            </a:r>
            <a:r>
              <a:rPr lang="hr-HR" sz="2100" dirty="0" smtClean="0"/>
              <a:t>vodviljima</a:t>
            </a:r>
          </a:p>
          <a:p>
            <a:pPr>
              <a:buFontTx/>
              <a:buChar char="-"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 odustao je glume i posvetio se </a:t>
            </a:r>
            <a:r>
              <a:rPr lang="hr-HR" sz="2100" dirty="0"/>
              <a:t>poslu kazališnog </a:t>
            </a:r>
            <a:r>
              <a:rPr lang="hr-HR" sz="2100" dirty="0" smtClean="0"/>
              <a:t>agenta</a:t>
            </a:r>
          </a:p>
          <a:p>
            <a:pPr marL="0" indent="0">
              <a:buNone/>
            </a:pPr>
            <a:endParaRPr lang="hr-HR" sz="2100" dirty="0" smtClean="0"/>
          </a:p>
          <a:p>
            <a:pPr>
              <a:buFontTx/>
              <a:buChar char="-"/>
            </a:pPr>
            <a:endParaRPr lang="hr-HR" sz="2100" dirty="0"/>
          </a:p>
          <a:p>
            <a:pPr>
              <a:buFontTx/>
              <a:buChar char="-"/>
            </a:pPr>
            <a:endParaRPr lang="hr-HR" sz="2100" dirty="0" smtClean="0"/>
          </a:p>
          <a:p>
            <a:pPr marL="0" indent="0">
              <a:buNone/>
            </a:pPr>
            <a:endParaRPr lang="hr-HR" sz="2100" dirty="0"/>
          </a:p>
          <a:p>
            <a:pPr marL="0" indent="0">
              <a:buNone/>
            </a:pPr>
            <a:endParaRPr lang="hr-HR" sz="2100" dirty="0" smtClean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7312" y="2379306"/>
            <a:ext cx="3499013" cy="3157645"/>
          </a:xfrm>
        </p:spPr>
      </p:pic>
    </p:spTree>
    <p:extLst>
      <p:ext uri="{BB962C8B-B14F-4D97-AF65-F5344CB8AC3E}">
        <p14:creationId xmlns:p14="http://schemas.microsoft.com/office/powerpoint/2010/main" val="1230524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869" y="1408923"/>
            <a:ext cx="7324531" cy="51504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100" dirty="0" smtClean="0"/>
              <a:t>-Herbert </a:t>
            </a:r>
            <a:r>
              <a:rPr lang="hr-HR" sz="2100" dirty="0"/>
              <a:t>Manfred Marx, Zeppo Marx </a:t>
            </a:r>
            <a:r>
              <a:rPr lang="hr-HR" sz="2100" dirty="0" smtClean="0"/>
              <a:t>(1901. - </a:t>
            </a:r>
            <a:r>
              <a:rPr lang="hr-HR" sz="2100" dirty="0"/>
              <a:t>1979</a:t>
            </a:r>
            <a:r>
              <a:rPr lang="hr-HR" sz="2100" dirty="0" smtClean="0"/>
              <a:t>.)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/>
              <a:t>-američki </a:t>
            </a:r>
            <a:r>
              <a:rPr lang="hr-HR" sz="2100" dirty="0" smtClean="0"/>
              <a:t>vodviljski zabavljač,</a:t>
            </a:r>
            <a:r>
              <a:rPr lang="hr-HR" sz="2100" dirty="0"/>
              <a:t> </a:t>
            </a:r>
            <a:r>
              <a:rPr lang="hr-HR" sz="2100" dirty="0" smtClean="0"/>
              <a:t>glumac</a:t>
            </a:r>
            <a:r>
              <a:rPr lang="hr-HR" sz="2100" dirty="0"/>
              <a:t>, pronalazač i kazališni </a:t>
            </a:r>
            <a:r>
              <a:rPr lang="hr-HR" sz="2100" dirty="0" smtClean="0"/>
              <a:t>agent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 nastupao u </a:t>
            </a:r>
            <a:r>
              <a:rPr lang="hr-HR" sz="2100" dirty="0"/>
              <a:t>vodviljima i u njihovim ranim filmovima, </a:t>
            </a:r>
            <a:r>
              <a:rPr lang="hr-HR" sz="2100" dirty="0" smtClean="0"/>
              <a:t>kao "normalni</a:t>
            </a:r>
            <a:r>
              <a:rPr lang="hr-HR" sz="2100" dirty="0"/>
              <a:t>" lik među </a:t>
            </a:r>
            <a:r>
              <a:rPr lang="hr-HR" sz="2100" dirty="0" smtClean="0"/>
              <a:t>braćom, odnosno </a:t>
            </a:r>
            <a:r>
              <a:rPr lang="hr-HR" sz="2100" dirty="0"/>
              <a:t>romantični </a:t>
            </a:r>
            <a:r>
              <a:rPr lang="hr-HR" sz="2100" dirty="0" smtClean="0"/>
              <a:t>junak</a:t>
            </a:r>
          </a:p>
          <a:p>
            <a:pPr marL="0" indent="0">
              <a:buNone/>
            </a:pPr>
            <a:endParaRPr lang="hr-HR" sz="2100" dirty="0" smtClean="0"/>
          </a:p>
          <a:p>
            <a:pPr marL="0" indent="0">
              <a:buNone/>
            </a:pPr>
            <a:r>
              <a:rPr lang="hr-HR" sz="2100" dirty="0" smtClean="0"/>
              <a:t>- </a:t>
            </a:r>
            <a:r>
              <a:rPr lang="hr-HR" sz="2100" dirty="0"/>
              <a:t>k</a:t>
            </a:r>
            <a:r>
              <a:rPr lang="hr-HR" sz="2100" dirty="0" smtClean="0"/>
              <a:t>asnije se </a:t>
            </a:r>
            <a:r>
              <a:rPr lang="pt-BR" sz="2100" dirty="0" smtClean="0"/>
              <a:t>posvetio </a:t>
            </a:r>
            <a:r>
              <a:rPr lang="pt-BR" sz="2100" dirty="0"/>
              <a:t>kazališnoj </a:t>
            </a:r>
            <a:r>
              <a:rPr lang="pt-BR" sz="2100" dirty="0" smtClean="0"/>
              <a:t>agenturi</a:t>
            </a:r>
            <a:endParaRPr lang="hr-HR" sz="2100" dirty="0" smtClean="0"/>
          </a:p>
          <a:p>
            <a:pPr>
              <a:buFontTx/>
              <a:buChar char="-"/>
            </a:pPr>
            <a:endParaRPr lang="hr-HR" sz="2100" dirty="0" smtClean="0"/>
          </a:p>
          <a:p>
            <a:pPr marL="0" indent="0">
              <a:buNone/>
            </a:pPr>
            <a:endParaRPr lang="hr-HR" sz="2100" dirty="0"/>
          </a:p>
          <a:p>
            <a:pPr marL="0" indent="0">
              <a:buNone/>
            </a:pPr>
            <a:endParaRPr lang="hr-HR" sz="2100" dirty="0"/>
          </a:p>
          <a:p>
            <a:pPr marL="0" indent="0">
              <a:buNone/>
            </a:pPr>
            <a:endParaRPr lang="hr-HR" sz="2100" dirty="0"/>
          </a:p>
          <a:p>
            <a:pPr marL="0" indent="0">
              <a:buNone/>
            </a:pPr>
            <a:endParaRPr lang="hr-HR" sz="21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270" y="2090057"/>
            <a:ext cx="3262237" cy="3685118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47869" y="363894"/>
            <a:ext cx="9602966" cy="1489354"/>
          </a:xfrm>
        </p:spPr>
        <p:txBody>
          <a:bodyPr/>
          <a:lstStyle/>
          <a:p>
            <a:r>
              <a:rPr lang="hr-HR" dirty="0" smtClean="0"/>
              <a:t>Zeppo Marx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8001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198</TotalTime>
  <Words>304</Words>
  <Application>Microsoft Office PowerPoint</Application>
  <PresentationFormat>Prilagođeno</PresentationFormat>
  <Paragraphs>56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Ion</vt:lpstr>
      <vt:lpstr>Braća Marx</vt:lpstr>
      <vt:lpstr>UVOD</vt:lpstr>
      <vt:lpstr>Groucho Marx</vt:lpstr>
      <vt:lpstr>Harpo Marx</vt:lpstr>
      <vt:lpstr>Chico Marx</vt:lpstr>
      <vt:lpstr>Gummo Marx</vt:lpstr>
      <vt:lpstr>Zeppo Marx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Braća Marx</dc:title>
  <dc:creator>Kaneki</dc:creator>
  <cp:lastModifiedBy>Eugen-Gordan</cp:lastModifiedBy>
  <cp:revision>17</cp:revision>
  <dcterms:created xsi:type="dcterms:W3CDTF">2015-02-25T18:00:17Z</dcterms:created>
  <dcterms:modified xsi:type="dcterms:W3CDTF">2015-02-28T15:58:13Z</dcterms:modified>
</cp:coreProperties>
</file>