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6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5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8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0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2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0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15CE-2D90-4902-9AB0-EC13008C162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61327-A911-4F77-957F-1CAD65361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7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hr/url?sa=i&amp;rct=j&amp;q=&amp;esrc=s&amp;source=images&amp;cd=&amp;cad=rja&amp;uact=8&amp;ved=0ahUKEwjrs8ztg4zLAhWIWBQKHbrLCCMQjRwIBw&amp;url=http://www.123rf.com/photo_17013945_hand-drawn--sketch-illustration-of-saucepan-with-handle.html&amp;bvm=bv.114733917,d.bGs&amp;psig=AFQjCNF_gzBMl6MVAGFhCB9VVSXqx8peOw&amp;ust=145625312105023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L2vqXhIzLAhVJ0RQKHVS8DmIQjRwIBw&amp;url=http://www.shutterstock.com/pic-159719852/stock-vector-hand-drawn-salt-and-pepper-shakers.html&amp;bvm=bv.114733917,d.bGs&amp;psig=AFQjCNHIj9i0tzu9yBH16pXcu_3_De0UkQ&amp;ust=145625322804435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hr/url?sa=i&amp;rct=j&amp;q=&amp;esrc=s&amp;source=images&amp;cd=&amp;cad=rja&amp;uact=8&amp;ved=0ahUKEwjTg4ODhIzLAhUBShQKHUHmD_wQjRwIBw&amp;url=http://www.bigstockphoto.com/image-37122991/stock-photo-cartoon-cooker&amp;bvm=bv.114733917,d.bGs&amp;psig=AFQjCNE3QBsmt_onCOIUA2ZuyaBnH7-Gzg&amp;ust=145625318828429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V44DOhYzLAhVEsxQKHfvgCjEQjRwIBw&amp;url=http://cosmopolitancornbread.com/cajun-red-beans-rice/&amp;bvm=bv.114733917,d.bGs&amp;psig=AFQjCNGIZebBfssY_b0RHrWgmxg9GVfKhw&amp;ust=1456253584482510" TargetMode="External"/><Relationship Id="rId3" Type="http://schemas.openxmlformats.org/officeDocument/2006/relationships/image" Target="../media/image5.gif"/><Relationship Id="rId7" Type="http://schemas.openxmlformats.org/officeDocument/2006/relationships/image" Target="../media/image7.jpeg"/><Relationship Id="rId2" Type="http://schemas.openxmlformats.org/officeDocument/2006/relationships/hyperlink" Target="http://www.google.hr/url?sa=i&amp;rct=j&amp;q=&amp;esrc=s&amp;source=images&amp;cd=&amp;cad=rja&amp;uact=8&amp;ved=0ahUKEwi1v5v7hIzLAhXFwBQKHTbjBSEQjRwIBw&amp;url=http://toonpencil.com/pages/1_01/kids/45-learn-how-to-draw-vegetables-for-kids-in-easy-steps-HgMJx4.html?subject%3Ddrawing%26section%3Dlearning%26type%3Dstep%26category%3Dkids&amp;bvm=bv.114733917,d.bGs&amp;psig=AFQjCNEr5coO1bJvjYwcs0tLYQhmNmd2AA&amp;ust=145625344058624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l44ynhYzLAhXHbRQKHSyABUkQjRwIBw&amp;url=http://lackeyafjrotc.com/carrot-bunch-drawing&amp;bvm=bv.114733917,d.bGs&amp;psig=AFQjCNG-GP_87GmSWrq7TaaaxHy65vXqfw&amp;ust=1456253533559429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www.google.hr/url?sa=i&amp;rct=j&amp;q=&amp;esrc=s&amp;source=images&amp;cd=&amp;cad=rja&amp;uact=8&amp;ved=0ahUKEwiI84bzhYzLAhUGtxQKHftqAmMQjRwIBw&amp;url=https://www.pinterest.com/aba1230038/fruit-and-veg/&amp;bvm=bv.114733917,d.bGs&amp;psig=AFQjCNFnEtlttpQEyEyWJZX5EaUinw46ZQ&amp;ust=1456253671754159" TargetMode="External"/><Relationship Id="rId4" Type="http://schemas.openxmlformats.org/officeDocument/2006/relationships/hyperlink" Target="http://www.google.hr/url?sa=i&amp;rct=j&amp;q=&amp;esrc=s&amp;source=images&amp;cd=&amp;cad=rja&amp;uact=8&amp;ved=&amp;url=http://www.artflakes.com/en/products/vegetables-series-potatoes-1&amp;bvm=bv.114733917,d.bGs&amp;psig=AFQjCNFsQUhyGkjAdtEAY-AF_yYqRHGeag&amp;ust=1456253501452969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jttb-_h4zLAhWDUhQKHYAEDDEQjRwIBw&amp;url=http://www.canstockphoto.com/sausages-27939143.html&amp;bvm=bv.114733917,d.bGs&amp;psig=AFQjCNFBX267Wtyv_5fa72GJKFjt8xgr5A&amp;ust=1456254105048982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hyperlink" Target="http://www.google.hr/url?sa=i&amp;rct=j&amp;q=&amp;esrc=s&amp;source=images&amp;cd=&amp;cad=rja&amp;uact=8&amp;ved=0ahUKEwiek-PLhozLAhWBwxQKHWtKA_sQjRwIBw&amp;url=http://www.fotosearch.com/CSP040/k0407894/&amp;bvm=bv.114733917,d.bGs&amp;psig=AFQjCNEzxnC9rUnB6GykQfY061vVx67oAA&amp;ust=145625387237258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KpL6kh4zLAhWFuRQKHY34DMQQjRwIBw&amp;url=http://www.taringa.net/posts/noticias/18300863/Cantante-fue-en-tanga-a-entrega-de-premios-da-o-no-da.html&amp;bvm=bv.114733917,d.bGs&amp;psig=AFQjCNHpCBBFbeCLO9pEc5drKARRTkrujg&amp;ust=1456254037427853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hr/url?sa=i&amp;rct=j&amp;q=&amp;esrc=s&amp;source=images&amp;cd=&amp;cad=rja&amp;uact=8&amp;ved=0ahUKEwidmofhhozLAhWGzxQKHZTkBogQjRwIBw&amp;url=http://pandaleina.blogspot.com/&amp;bvm=bv.114733917,d.bGs&amp;psig=AFQjCNGRjKsu9YAbdmiKjhy3SP2390vWdQ&amp;ust=1456253917382817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fineartamerica.com/featured/wine-bottle-olin-mckay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http://www.google.hr/url?sa=i&amp;rct=j&amp;q=&amp;esrc=s&amp;source=images&amp;cd=&amp;cad=rja&amp;uact=8&amp;ved=0ahUKEwj-8b6KiIzLAhVDxRQKHVRmBukQjRwIBw&amp;url=http://weknowyourdreamz.com/stone.html&amp;bvm=bv.114733917,d.bGs&amp;psig=AFQjCNFhLA-jsaNORL6xS8oMQWh_9r8GsQ&amp;ust=145625427854916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graph.com/illustration/pat-of-butter-gg4404925.html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s://www.google.hr/url?sa=i&amp;rct=j&amp;q=&amp;esrc=s&amp;source=images&amp;cd=&amp;cad=rja&amp;uact=8&amp;ved=0ahUKEwiGyIzPiYzLAhUBnBQKHeI7BRIQjRwIBw&amp;url=https://www.pinterest.com/pin/63120832247280070/&amp;bvm=bv.114733917,d.bGs&amp;psig=AFQjCNGZYyQVNajY-R3EjX5gzchyGudyhQ&amp;ust=1456254680032230" TargetMode="External"/><Relationship Id="rId4" Type="http://schemas.openxmlformats.org/officeDocument/2006/relationships/hyperlink" Target="http://www.google.hr/url?sa=i&amp;rct=j&amp;q=&amp;esrc=s&amp;source=images&amp;cd=&amp;cad=rja&amp;uact=8&amp;ved=0ahUKEwiFp5P0iIzLAhVMchQKHSZYA7wQjRwIBw&amp;url=http://www.shutterstock.com/pic-47405872/stock-vector-drawing-of-a-loaf-of-bread.html&amp;bvm=bv.114733917,d.bGs&amp;psig=AFQjCNE6vpQYy2Jy-oZy2-fiVRzcXX7TDQ&amp;ust=1456254499939183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Stone </a:t>
            </a:r>
            <a:r>
              <a:rPr lang="hr-HR" dirty="0" err="1" smtClean="0"/>
              <a:t>soup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Retell the story with the help of the pictures.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came to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knocked 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asked for some f - - 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didn’t want to give him any f - - 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had a magic s - - - 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asked for some w - - - r</a:t>
            </a:r>
            <a:endParaRPr lang="en-US" dirty="0"/>
          </a:p>
        </p:txBody>
      </p:sp>
      <p:pic>
        <p:nvPicPr>
          <p:cNvPr id="1026" name="Picture 2" descr="C:\Users\Nina\Desktop\first pictur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4366441" cy="25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gave him some w - - - 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fetched a s - - - - - - 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put it on the c - - - - 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asked for some s - - -t</a:t>
            </a:r>
          </a:p>
          <a:p>
            <a:pPr marL="0" indent="0">
              <a:buNone/>
            </a:pPr>
            <a:r>
              <a:rPr lang="en-US" dirty="0" smtClean="0"/>
              <a:t>and p - - - - r</a:t>
            </a:r>
            <a:endParaRPr lang="en-US" dirty="0"/>
          </a:p>
        </p:txBody>
      </p:sp>
      <p:pic>
        <p:nvPicPr>
          <p:cNvPr id="5" name="irc_mi" descr="http://previews.123rf.com/images/perysty/perysty1212/perysty121200083/17013945-Hand-drawn-sketch-illustration-of-saucepan-with-handle-Stock-Vector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2376264" cy="140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static2.bigstockphoto.com/thumbs/1/7/3/large2/37122991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82" y="2348880"/>
            <a:ext cx="216024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image.shutterstock.com/display_pic_with_logo/63009/159719852/stock-vector-hand-drawn-salt-and-pepper-shakers-159719852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8" y="4365104"/>
            <a:ext cx="2592288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9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then ... asked for some </a:t>
            </a:r>
          </a:p>
          <a:p>
            <a:pPr marL="0" indent="0">
              <a:buNone/>
            </a:pPr>
            <a:r>
              <a:rPr lang="en-US" dirty="0" smtClean="0"/>
              <a:t>v - - - - - - - -s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 into the garden and brought back some </a:t>
            </a:r>
          </a:p>
          <a:p>
            <a:pPr marL="0" indent="0">
              <a:buNone/>
            </a:pPr>
            <a:r>
              <a:rPr lang="en-US" dirty="0" smtClean="0"/>
              <a:t>p - - - - - - s,</a:t>
            </a:r>
          </a:p>
          <a:p>
            <a:pPr marL="0" indent="0">
              <a:buNone/>
            </a:pPr>
            <a:r>
              <a:rPr lang="en-US" dirty="0" smtClean="0"/>
              <a:t>c - - - - - s,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 - - - s and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big o - - - n</a:t>
            </a:r>
            <a:endParaRPr lang="en-US" dirty="0"/>
          </a:p>
        </p:txBody>
      </p:sp>
      <p:pic>
        <p:nvPicPr>
          <p:cNvPr id="5" name="irc_mi" descr="http://1.bp.blogspot.com/-duvmJD4pqlk/Uj_6d7VpOmI/AAAAAAAAM7c/1stieISuLss/s1600/182-how-to-draw-vegetables-for-kids.gif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230425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0.artflakes.com/artwork/products/614147/poster/patate-colori.jpg?1314954097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06" y="1412776"/>
            <a:ext cx="1316922" cy="109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lackeyafjrotc.com/wp-content/uploads/2016/01/carrot-bunch-drawing-9640755-bunch-of-carrots-bundle-of-carrots-drawing-fresh-carrots-root-illustration-stock-illustration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07" y="2636912"/>
            <a:ext cx="1441520" cy="151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thefoodiearmywife.com/wp-content/uploads/2013/08/1_thumb3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96" y="4005064"/>
            <a:ext cx="159514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s://s-media-cache-ak0.pinimg.com/236x/a2/e6/d3/a2e6d31c85b9df7d02ac0f9358cb387e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96" y="5373216"/>
            <a:ext cx="1483990" cy="1336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4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needed some m- - t to finish the soup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 into the cellar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came back with some</a:t>
            </a:r>
          </a:p>
          <a:p>
            <a:pPr marL="0" indent="0">
              <a:buNone/>
            </a:pPr>
            <a:r>
              <a:rPr lang="en-US" dirty="0" smtClean="0"/>
              <a:t>h – m 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 - - - - - -s</a:t>
            </a:r>
            <a:endParaRPr lang="en-US" dirty="0"/>
          </a:p>
        </p:txBody>
      </p:sp>
      <p:pic>
        <p:nvPicPr>
          <p:cNvPr id="5" name="irc_mi" descr="http://fscomps.fotosearch.com/compc/CSP/CSP040/k0407894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2026568" cy="135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2.bp.blogspot.com/_gJwqazxcyv0/TRJLigO9PSI/AAAAAAAABMU/lLaIyRyHdBo/s1600/my+monster+burrufu+-+olivia+big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180020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cd1.dibujos.net/dibujos/pintados/201047/fbaa6036991eeb220860d3a6204278e8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45" y="3241070"/>
            <a:ext cx="1944216" cy="187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comps.canstockphoto.com/can-stock-photo_csp27939143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5157192"/>
            <a:ext cx="2592288" cy="1369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5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038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couldn’t see the s - - - e </a:t>
            </a:r>
          </a:p>
          <a:p>
            <a:pPr marL="0" indent="0">
              <a:buNone/>
            </a:pPr>
            <a:r>
              <a:rPr lang="en-US" dirty="0" smtClean="0"/>
              <a:t>so the soup 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went to the cupboard </a:t>
            </a:r>
          </a:p>
          <a:p>
            <a:pPr marL="0" indent="0">
              <a:buNone/>
            </a:pPr>
            <a:r>
              <a:rPr lang="en-US" dirty="0" smtClean="0"/>
              <a:t>and fetched </a:t>
            </a:r>
          </a:p>
          <a:p>
            <a:pPr marL="0" indent="0">
              <a:buNone/>
            </a:pPr>
            <a:r>
              <a:rPr lang="en-US" dirty="0" smtClean="0"/>
              <a:t>a loaf of b- - - d</a:t>
            </a:r>
          </a:p>
          <a:p>
            <a:pPr marL="0" indent="0">
              <a:buNone/>
            </a:pPr>
            <a:r>
              <a:rPr lang="en-US" dirty="0" smtClean="0"/>
              <a:t>b - - - - r</a:t>
            </a:r>
          </a:p>
          <a:p>
            <a:pPr marL="0" indent="0">
              <a:buNone/>
            </a:pPr>
            <a:r>
              <a:rPr lang="en-US" dirty="0" smtClean="0"/>
              <a:t>a bottle of w - - e</a:t>
            </a:r>
          </a:p>
          <a:p>
            <a:pPr marL="0" indent="0">
              <a:buNone/>
            </a:pPr>
            <a:r>
              <a:rPr lang="en-US" dirty="0" smtClean="0"/>
              <a:t>put some</a:t>
            </a:r>
          </a:p>
          <a:p>
            <a:pPr marL="0" indent="0">
              <a:buNone/>
            </a:pPr>
            <a:r>
              <a:rPr lang="en-US" dirty="0" smtClean="0"/>
              <a:t>f - - -s</a:t>
            </a:r>
          </a:p>
          <a:p>
            <a:pPr marL="0" indent="0">
              <a:buNone/>
            </a:pPr>
            <a:r>
              <a:rPr lang="en-US" dirty="0" smtClean="0"/>
              <a:t>s - - - -  s and</a:t>
            </a:r>
          </a:p>
          <a:p>
            <a:pPr marL="0" indent="0">
              <a:buNone/>
            </a:pPr>
            <a:r>
              <a:rPr lang="en-US" dirty="0" smtClean="0"/>
              <a:t>k - - - -  s</a:t>
            </a:r>
            <a:endParaRPr lang="en-US" dirty="0"/>
          </a:p>
        </p:txBody>
      </p:sp>
      <p:pic>
        <p:nvPicPr>
          <p:cNvPr id="5" name="irc_mi" descr="http://weknowyourdreamz.com/images/stone/stone-08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1882552" cy="142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image.shutterstock.com/z/stock-vector-drawing-of-a-loaf-of-bread-47405872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681227" cy="115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comps.gograph.com/pat-of-butter_gg4404925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03468"/>
            <a:ext cx="1379161" cy="963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images.fineartamerica.com/images-medium-large/wine-bottle-olin-mckay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2" y="2878419"/>
            <a:ext cx="1281936" cy="180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s://s-media-cache-ak0.pinimg.com/236x/70/dc/81/70dc81d7980ef402a222a4ab24361449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69160"/>
            <a:ext cx="1433372" cy="1774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9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the soup was 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because they shared f- - d</a:t>
            </a:r>
          </a:p>
          <a:p>
            <a:pPr marL="0" indent="0">
              <a:buNone/>
            </a:pPr>
            <a:r>
              <a:rPr lang="en-US" dirty="0" smtClean="0"/>
              <a:t>and helped each 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C:\Users\Nina\Desktop\last picture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4" y="1844824"/>
            <a:ext cx="4536184" cy="25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246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Stone soup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soup</dc:title>
  <dc:creator>Nina</dc:creator>
  <cp:lastModifiedBy>Nina</cp:lastModifiedBy>
  <cp:revision>5</cp:revision>
  <dcterms:created xsi:type="dcterms:W3CDTF">2016-02-22T18:39:02Z</dcterms:created>
  <dcterms:modified xsi:type="dcterms:W3CDTF">2016-02-22T19:17:40Z</dcterms:modified>
</cp:coreProperties>
</file>