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CCE8-F686-425B-8732-2D0D25EF38C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CD5C-7892-477B-BD46-360A26025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35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CCE8-F686-425B-8732-2D0D25EF38C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CD5C-7892-477B-BD46-360A26025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05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CCE8-F686-425B-8732-2D0D25EF38C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CD5C-7892-477B-BD46-360A26025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89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CCE8-F686-425B-8732-2D0D25EF38C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CD5C-7892-477B-BD46-360A26025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60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CCE8-F686-425B-8732-2D0D25EF38C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CD5C-7892-477B-BD46-360A26025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72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CCE8-F686-425B-8732-2D0D25EF38C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CD5C-7892-477B-BD46-360A26025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27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CCE8-F686-425B-8732-2D0D25EF38C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CD5C-7892-477B-BD46-360A26025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1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CCE8-F686-425B-8732-2D0D25EF38C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CD5C-7892-477B-BD46-360A26025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26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CCE8-F686-425B-8732-2D0D25EF38C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CD5C-7892-477B-BD46-360A26025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54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CCE8-F686-425B-8732-2D0D25EF38C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CD5C-7892-477B-BD46-360A26025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21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CCE8-F686-425B-8732-2D0D25EF38C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CD5C-7892-477B-BD46-360A26025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71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CCCE8-F686-425B-8732-2D0D25EF38C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BCD5C-7892-477B-BD46-360A26025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97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Mut’s</a:t>
            </a:r>
            <a:r>
              <a:rPr lang="en-US" dirty="0" smtClean="0"/>
              <a:t> holiday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16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Did the </a:t>
            </a:r>
            <a:r>
              <a:rPr lang="en-US" b="1" dirty="0" err="1" smtClean="0"/>
              <a:t>neighbours</a:t>
            </a:r>
            <a:r>
              <a:rPr lang="en-US" dirty="0" smtClean="0"/>
              <a:t> look after </a:t>
            </a:r>
            <a:r>
              <a:rPr lang="en-US" dirty="0" err="1" smtClean="0"/>
              <a:t>Mut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Actually, </a:t>
            </a:r>
            <a:r>
              <a:rPr lang="en-US" dirty="0" smtClean="0"/>
              <a:t>he enjoyed the Happy Hounds Holiday Home.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neighbour</a:t>
            </a:r>
            <a:r>
              <a:rPr lang="en-US" b="1" dirty="0" smtClean="0"/>
              <a:t> </a:t>
            </a:r>
            <a:r>
              <a:rPr lang="en-US" dirty="0" smtClean="0"/>
              <a:t>/</a:t>
            </a:r>
            <a:r>
              <a:rPr lang="en-US" dirty="0" err="1" smtClean="0"/>
              <a:t>neɪbə</a:t>
            </a:r>
            <a:r>
              <a:rPr lang="en-US" dirty="0" smtClean="0"/>
              <a:t>/ someone who ​lives very ​close to you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actually</a:t>
            </a:r>
            <a:r>
              <a:rPr lang="en-US" dirty="0" smtClean="0"/>
              <a:t> /ˈ</a:t>
            </a:r>
            <a:r>
              <a:rPr lang="en-US" dirty="0" err="1" smtClean="0"/>
              <a:t>æktʃuəli</a:t>
            </a:r>
            <a:r>
              <a:rPr lang="en-US" dirty="0" smtClean="0"/>
              <a:t>/ in fact, really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21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Mut’s holiday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Mut’s holiday</dc:title>
  <dc:creator>Nina</dc:creator>
  <cp:lastModifiedBy>Nina</cp:lastModifiedBy>
  <cp:revision>2</cp:revision>
  <dcterms:created xsi:type="dcterms:W3CDTF">2015-11-27T22:37:49Z</dcterms:created>
  <dcterms:modified xsi:type="dcterms:W3CDTF">2015-11-27T22:43:19Z</dcterms:modified>
</cp:coreProperties>
</file>