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13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00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65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3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72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17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59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830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75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01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06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5E8A2-6369-4821-A97B-3322B109DA2A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A4F7F-4A9F-4DD0-A0EA-DC5BEE37BF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65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Holidays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66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You can learn all about the </a:t>
            </a:r>
            <a:r>
              <a:rPr lang="en-US" b="1" dirty="0" smtClean="0"/>
              <a:t>environment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theme park has got a lot of exciting</a:t>
            </a:r>
            <a:r>
              <a:rPr lang="en-US" b="1" dirty="0" smtClean="0"/>
              <a:t> rides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lot of people go </a:t>
            </a:r>
            <a:r>
              <a:rPr lang="en-US" b="1" dirty="0" smtClean="0"/>
              <a:t>abroad</a:t>
            </a:r>
            <a:r>
              <a:rPr lang="en-US" dirty="0" smtClean="0"/>
              <a:t> for their summer holidays.</a:t>
            </a:r>
          </a:p>
          <a:p>
            <a:pPr marL="0" indent="0">
              <a:buNone/>
            </a:pPr>
            <a:r>
              <a:rPr lang="en-US" dirty="0" smtClean="0"/>
              <a:t>You can take the </a:t>
            </a:r>
            <a:r>
              <a:rPr lang="en-US" b="1" dirty="0" smtClean="0"/>
              <a:t>ferry </a:t>
            </a:r>
            <a:r>
              <a:rPr lang="en-US" dirty="0" smtClean="0"/>
              <a:t>to France.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9992" y="188640"/>
            <a:ext cx="4536504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environment</a:t>
            </a:r>
            <a:r>
              <a:rPr lang="en-US" sz="2400" dirty="0" smtClean="0"/>
              <a:t> /</a:t>
            </a:r>
            <a:r>
              <a:rPr lang="en-US" sz="2400" dirty="0" err="1" smtClean="0"/>
              <a:t>ɪnˈvaɪrənmənt</a:t>
            </a:r>
            <a:r>
              <a:rPr lang="en-US" sz="2400" dirty="0" smtClean="0"/>
              <a:t>/</a:t>
            </a:r>
          </a:p>
          <a:p>
            <a:pPr marL="0" indent="0">
              <a:buNone/>
            </a:pPr>
            <a:r>
              <a:rPr lang="en-US" sz="2400" dirty="0" smtClean="0"/>
              <a:t>the ​air, ​water, and ​land in or on which ​people, ​animals, and ​plants ​live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ride</a:t>
            </a:r>
            <a:r>
              <a:rPr lang="en-US" sz="2400" dirty="0" smtClean="0"/>
              <a:t>   /</a:t>
            </a:r>
            <a:r>
              <a:rPr lang="en-US" sz="2400" dirty="0" err="1" smtClean="0"/>
              <a:t>raɪd</a:t>
            </a:r>
            <a:r>
              <a:rPr lang="en-US" sz="2400" dirty="0" smtClean="0"/>
              <a:t>/ a ​journey on a ​horse or ​bicycle, or in a ​vehicle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abroad</a:t>
            </a:r>
            <a:r>
              <a:rPr lang="en-US" sz="2400" dirty="0" smtClean="0"/>
              <a:t> /</a:t>
            </a:r>
            <a:r>
              <a:rPr lang="en-US" sz="2400" dirty="0" err="1" smtClean="0"/>
              <a:t>əˈbrɔːd</a:t>
            </a:r>
            <a:r>
              <a:rPr lang="en-US" sz="2400" dirty="0" smtClean="0"/>
              <a:t>/ in a foreign country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ferry</a:t>
            </a:r>
            <a:r>
              <a:rPr lang="en-US" sz="2400" dirty="0" smtClean="0"/>
              <a:t> /ˈ</a:t>
            </a:r>
            <a:r>
              <a:rPr lang="en-US" sz="2400" dirty="0" err="1" smtClean="0"/>
              <a:t>feri</a:t>
            </a:r>
            <a:r>
              <a:rPr lang="en-US" sz="2400" dirty="0" smtClean="0"/>
              <a:t>/ a ​​ship for taking ​passengers and ​vehicles ​across an ​area of ​water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653136"/>
            <a:ext cx="2786686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124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Holidays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Holidays</dc:title>
  <dc:creator>Nina</dc:creator>
  <cp:lastModifiedBy>Nina</cp:lastModifiedBy>
  <cp:revision>3</cp:revision>
  <dcterms:created xsi:type="dcterms:W3CDTF">2015-11-27T22:46:08Z</dcterms:created>
  <dcterms:modified xsi:type="dcterms:W3CDTF">2015-11-27T22:56:52Z</dcterms:modified>
</cp:coreProperties>
</file>