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3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68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31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74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64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99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64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5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9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69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14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D47C-17BB-4DA4-BEBF-0B640E6875CD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758BB-9C63-447F-8B48-B62CA4091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20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Holiday</a:t>
            </a:r>
            <a:r>
              <a:rPr lang="hr-HR" dirty="0" smtClean="0"/>
              <a:t> </a:t>
            </a:r>
            <a:r>
              <a:rPr lang="hr-HR" dirty="0" err="1" smtClean="0"/>
              <a:t>problems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92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dog </a:t>
            </a:r>
            <a:r>
              <a:rPr lang="en-US" b="1" dirty="0" smtClean="0"/>
              <a:t>bit</a:t>
            </a:r>
            <a:r>
              <a:rPr lang="en-US" dirty="0" smtClean="0"/>
              <a:t> me.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 felt </a:t>
            </a:r>
            <a:r>
              <a:rPr lang="en-US" b="1" dirty="0" smtClean="0"/>
              <a:t>seasick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b="1" dirty="0" smtClean="0"/>
              <a:t>fell over </a:t>
            </a:r>
            <a:r>
              <a:rPr lang="en-US" dirty="0" smtClean="0"/>
              <a:t>and </a:t>
            </a:r>
            <a:r>
              <a:rPr lang="en-US" b="1" dirty="0" smtClean="0"/>
              <a:t>broke</a:t>
            </a:r>
            <a:r>
              <a:rPr lang="en-US" dirty="0" smtClean="0"/>
              <a:t> my leg.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316288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bite</a:t>
            </a:r>
            <a:r>
              <a:rPr lang="en-US" dirty="0" smtClean="0"/>
              <a:t>, bit, bitten   /</a:t>
            </a:r>
            <a:r>
              <a:rPr lang="en-US" dirty="0" err="1" smtClean="0"/>
              <a:t>baɪt</a:t>
            </a:r>
            <a:r>
              <a:rPr lang="en-US" dirty="0" smtClean="0"/>
              <a:t>/to use ​your ​teeth to ​cut into something  </a:t>
            </a:r>
          </a:p>
          <a:p>
            <a:pPr marL="0" indent="0">
              <a:buNone/>
            </a:pPr>
            <a:r>
              <a:rPr lang="en-US" b="1" dirty="0" smtClean="0"/>
              <a:t>seasick </a:t>
            </a:r>
            <a:r>
              <a:rPr lang="en-US" dirty="0" smtClean="0"/>
              <a:t>/ˈ</a:t>
            </a:r>
            <a:r>
              <a:rPr lang="en-US" dirty="0" err="1" smtClean="0"/>
              <a:t>siːsɪk</a:t>
            </a:r>
            <a:r>
              <a:rPr lang="en-US" dirty="0" smtClean="0"/>
              <a:t>/ ​vomiting because of the ​movement of the ​ship you are ​travelling in </a:t>
            </a:r>
          </a:p>
          <a:p>
            <a:pPr marL="0" indent="0">
              <a:buNone/>
            </a:pPr>
            <a:r>
              <a:rPr lang="en-US" b="1" dirty="0" smtClean="0"/>
              <a:t>fall over</a:t>
            </a:r>
            <a:r>
              <a:rPr lang="en-US" dirty="0" smtClean="0"/>
              <a:t>, fell, fallen /</a:t>
            </a:r>
            <a:r>
              <a:rPr lang="en-US" dirty="0" err="1" smtClean="0"/>
              <a:t>fɔːl</a:t>
            </a:r>
            <a:r>
              <a:rPr lang="en-US" dirty="0" smtClean="0"/>
              <a:t>/ ​fall to the ​ground </a:t>
            </a:r>
          </a:p>
          <a:p>
            <a:pPr marL="0" indent="0">
              <a:buNone/>
            </a:pPr>
            <a:r>
              <a:rPr lang="en-US" sz="2400" b="1" dirty="0" smtClean="0"/>
              <a:t>break</a:t>
            </a:r>
            <a:r>
              <a:rPr lang="en-US" sz="2400" dirty="0" smtClean="0"/>
              <a:t>, broke, broken   /</a:t>
            </a:r>
            <a:r>
              <a:rPr lang="en-US" sz="2400" dirty="0" err="1" smtClean="0"/>
              <a:t>breɪk</a:t>
            </a:r>
            <a:r>
              <a:rPr lang="en-US" sz="2400" dirty="0" smtClean="0"/>
              <a:t>/ </a:t>
            </a:r>
          </a:p>
          <a:p>
            <a:pPr marL="0" indent="0">
              <a:buNone/>
            </a:pPr>
            <a:r>
              <a:rPr lang="en-US" sz="2400" dirty="0" smtClean="0"/>
              <a:t>​separate ​suddenly into two or more ​pieces</a:t>
            </a:r>
          </a:p>
        </p:txBody>
      </p:sp>
    </p:spTree>
    <p:extLst>
      <p:ext uri="{BB962C8B-B14F-4D97-AF65-F5344CB8AC3E}">
        <p14:creationId xmlns:p14="http://schemas.microsoft.com/office/powerpoint/2010/main" val="9871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91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Holiday problems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 problems</dc:title>
  <dc:creator>Nina</dc:creator>
  <cp:lastModifiedBy>Nina</cp:lastModifiedBy>
  <cp:revision>3</cp:revision>
  <dcterms:created xsi:type="dcterms:W3CDTF">2015-11-27T22:27:05Z</dcterms:created>
  <dcterms:modified xsi:type="dcterms:W3CDTF">2015-11-27T22:37:42Z</dcterms:modified>
</cp:coreProperties>
</file>