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325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5376-826C-4B58-8ED4-2372E733EBA9}" type="datetimeFigureOut">
              <a:rPr lang="en-US" smtClean="0"/>
              <a:pPr/>
              <a:t>12/8/2017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503-23F6-47D0-BBCC-4972ED592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5376-826C-4B58-8ED4-2372E733EBA9}" type="datetimeFigureOut">
              <a:rPr lang="en-US" smtClean="0"/>
              <a:pPr/>
              <a:t>12/8/2017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503-23F6-47D0-BBCC-4972ED592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5376-826C-4B58-8ED4-2372E733EBA9}" type="datetimeFigureOut">
              <a:rPr lang="en-US" smtClean="0"/>
              <a:pPr/>
              <a:t>12/8/2017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503-23F6-47D0-BBCC-4972ED592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5376-826C-4B58-8ED4-2372E733EBA9}" type="datetimeFigureOut">
              <a:rPr lang="en-US" smtClean="0"/>
              <a:pPr/>
              <a:t>12/8/2017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503-23F6-47D0-BBCC-4972ED592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5376-826C-4B58-8ED4-2372E733EBA9}" type="datetimeFigureOut">
              <a:rPr lang="en-US" smtClean="0"/>
              <a:pPr/>
              <a:t>12/8/2017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503-23F6-47D0-BBCC-4972ED592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5376-826C-4B58-8ED4-2372E733EBA9}" type="datetimeFigureOut">
              <a:rPr lang="en-US" smtClean="0"/>
              <a:pPr/>
              <a:t>12/8/2017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503-23F6-47D0-BBCC-4972ED592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5376-826C-4B58-8ED4-2372E733EBA9}" type="datetimeFigureOut">
              <a:rPr lang="en-US" smtClean="0"/>
              <a:pPr/>
              <a:t>12/8/2017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503-23F6-47D0-BBCC-4972ED592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5376-826C-4B58-8ED4-2372E733EBA9}" type="datetimeFigureOut">
              <a:rPr lang="en-US" smtClean="0"/>
              <a:pPr/>
              <a:t>12/8/2017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503-23F6-47D0-BBCC-4972ED592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5376-826C-4B58-8ED4-2372E733EBA9}" type="datetimeFigureOut">
              <a:rPr lang="en-US" smtClean="0"/>
              <a:pPr/>
              <a:t>12/8/2017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503-23F6-47D0-BBCC-4972ED592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5376-826C-4B58-8ED4-2372E733EBA9}" type="datetimeFigureOut">
              <a:rPr lang="en-US" smtClean="0"/>
              <a:pPr/>
              <a:t>12/8/2017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503-23F6-47D0-BBCC-4972ED592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5376-826C-4B58-8ED4-2372E733EBA9}" type="datetimeFigureOut">
              <a:rPr lang="en-US" smtClean="0"/>
              <a:pPr/>
              <a:t>12/8/2017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1503-23F6-47D0-BBCC-4972ED592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85376-826C-4B58-8ED4-2372E733EBA9}" type="datetimeFigureOut">
              <a:rPr lang="en-US" smtClean="0"/>
              <a:pPr/>
              <a:t>12/8/2017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1503-23F6-47D0-BBCC-4972ED592BF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3571876"/>
          </a:xfrm>
          <a:prstGeom prst="rect">
            <a:avLst/>
          </a:prstGeom>
        </p:spPr>
      </p:pic>
      <p:pic>
        <p:nvPicPr>
          <p:cNvPr id="5" name="Picture 4" descr="yelloest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3571876"/>
          </a:xfrm>
          <a:prstGeom prst="rect">
            <a:avLst/>
          </a:prstGeom>
        </p:spPr>
      </p:pic>
      <p:pic>
        <p:nvPicPr>
          <p:cNvPr id="6" name="Picture 5" descr="vall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714752"/>
            <a:ext cx="7643866" cy="3143248"/>
          </a:xfrm>
          <a:prstGeom prst="rect">
            <a:avLst/>
          </a:prstGeom>
        </p:spPr>
      </p:pic>
      <p:pic>
        <p:nvPicPr>
          <p:cNvPr id="7" name="Picture 6" descr="mons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3" y="2381250"/>
            <a:ext cx="4857784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 produ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4" cy="3357562"/>
          </a:xfrm>
          <a:prstGeom prst="rect">
            <a:avLst/>
          </a:prstGeom>
        </p:spPr>
      </p:pic>
      <p:pic>
        <p:nvPicPr>
          <p:cNvPr id="3" name="Picture 2" descr="s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0"/>
            <a:ext cx="2857520" cy="3429000"/>
          </a:xfrm>
          <a:prstGeom prst="rect">
            <a:avLst/>
          </a:prstGeom>
        </p:spPr>
      </p:pic>
      <p:pic>
        <p:nvPicPr>
          <p:cNvPr id="4" name="Picture 3" descr="fo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534" y="0"/>
            <a:ext cx="2536466" cy="3143248"/>
          </a:xfrm>
          <a:prstGeom prst="rect">
            <a:avLst/>
          </a:prstGeom>
        </p:spPr>
      </p:pic>
      <p:pic>
        <p:nvPicPr>
          <p:cNvPr id="5" name="Picture 4" descr="animal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876"/>
            <a:ext cx="2786050" cy="3286124"/>
          </a:xfrm>
          <a:prstGeom prst="rect">
            <a:avLst/>
          </a:prstGeom>
        </p:spPr>
      </p:pic>
      <p:pic>
        <p:nvPicPr>
          <p:cNvPr id="6" name="Picture 5" descr="fami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3500438"/>
            <a:ext cx="2857520" cy="3357562"/>
          </a:xfrm>
          <a:prstGeom prst="rect">
            <a:avLst/>
          </a:prstGeom>
        </p:spPr>
      </p:pic>
      <p:pic>
        <p:nvPicPr>
          <p:cNvPr id="8" name="Picture 7" descr="war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3571876"/>
            <a:ext cx="3000396" cy="328612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393681" y="464335"/>
            <a:ext cx="2928934" cy="200026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429400" y="571492"/>
            <a:ext cx="2928934" cy="17859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32" y="0"/>
            <a:ext cx="2571768" cy="2928958"/>
          </a:xfrm>
          <a:prstGeom prst="rect">
            <a:avLst/>
          </a:prstGeom>
        </p:spPr>
      </p:pic>
      <p:pic>
        <p:nvPicPr>
          <p:cNvPr id="3" name="Picture 2" descr="yelloest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3214686"/>
          </a:xfrm>
          <a:prstGeom prst="rect">
            <a:avLst/>
          </a:prstGeom>
        </p:spPr>
      </p:pic>
      <p:pic>
        <p:nvPicPr>
          <p:cNvPr id="4" name="Picture 3" descr="wake u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42852"/>
            <a:ext cx="1857388" cy="2571768"/>
          </a:xfrm>
          <a:prstGeom prst="rect">
            <a:avLst/>
          </a:prstGeom>
        </p:spPr>
      </p:pic>
      <p:pic>
        <p:nvPicPr>
          <p:cNvPr id="5" name="Picture 4" descr="e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09912"/>
            <a:ext cx="4143372" cy="3648088"/>
          </a:xfrm>
          <a:prstGeom prst="rect">
            <a:avLst/>
          </a:prstGeom>
        </p:spPr>
      </p:pic>
      <p:pic>
        <p:nvPicPr>
          <p:cNvPr id="6" name="Picture 5" descr="supervolcan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521605"/>
            <a:ext cx="4429156" cy="312210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3393273" y="2821777"/>
            <a:ext cx="1643074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6314" cy="2857496"/>
          </a:xfrm>
          <a:prstGeom prst="rect">
            <a:avLst/>
          </a:prstGeom>
        </p:spPr>
      </p:pic>
      <p:pic>
        <p:nvPicPr>
          <p:cNvPr id="3" name="Picture 2" descr="molten r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0"/>
            <a:ext cx="4286248" cy="3071810"/>
          </a:xfrm>
          <a:prstGeom prst="rect">
            <a:avLst/>
          </a:prstGeom>
        </p:spPr>
      </p:pic>
      <p:pic>
        <p:nvPicPr>
          <p:cNvPr id="4" name="Picture 3" descr="erup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3248"/>
            <a:ext cx="4500562" cy="3714752"/>
          </a:xfrm>
          <a:prstGeom prst="rect">
            <a:avLst/>
          </a:prstGeom>
        </p:spPr>
      </p:pic>
      <p:pic>
        <p:nvPicPr>
          <p:cNvPr id="6" name="Picture 5" descr="bom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3929066"/>
            <a:ext cx="3643306" cy="2928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16" y="335756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1000  X</a:t>
            </a:r>
            <a:endParaRPr lang="en-GB" sz="24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714876" y="4429132"/>
            <a:ext cx="571504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4714876" y="4857760"/>
            <a:ext cx="571504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rup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357686" cy="6715148"/>
          </a:xfrm>
          <a:prstGeom prst="rect">
            <a:avLst/>
          </a:prstGeom>
        </p:spPr>
      </p:pic>
      <p:pic>
        <p:nvPicPr>
          <p:cNvPr id="3" name="Picture 2" descr="glob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3" y="0"/>
            <a:ext cx="2643207" cy="2500306"/>
          </a:xfrm>
          <a:prstGeom prst="rect">
            <a:avLst/>
          </a:prstGeom>
        </p:spPr>
      </p:pic>
      <p:pic>
        <p:nvPicPr>
          <p:cNvPr id="5" name="Picture 4" descr="disaster-cr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571744"/>
            <a:ext cx="4714876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tr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643998" cy="2100241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5400000">
            <a:off x="4071936" y="-1571657"/>
            <a:ext cx="1000129" cy="8715438"/>
          </a:xfrm>
          <a:prstGeom prst="rightBrace">
            <a:avLst>
              <a:gd name="adj1" fmla="val 8333"/>
              <a:gd name="adj2" fmla="val 504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14348" y="2071678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                      1000  km</a:t>
            </a:r>
            <a:endParaRPr lang="en-GB" sz="4000" dirty="0"/>
          </a:p>
        </p:txBody>
      </p:sp>
      <p:pic>
        <p:nvPicPr>
          <p:cNvPr id="5" name="Picture 4" descr="la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429000"/>
            <a:ext cx="8858312" cy="1714512"/>
          </a:xfrm>
          <a:prstGeom prst="rect">
            <a:avLst/>
          </a:prstGeom>
        </p:spPr>
      </p:pic>
      <p:pic>
        <p:nvPicPr>
          <p:cNvPr id="6" name="Picture 5" descr="euro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3" y="5214926"/>
            <a:ext cx="2928958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lo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0"/>
            <a:ext cx="5286412" cy="2285992"/>
          </a:xfrm>
          <a:prstGeom prst="rect">
            <a:avLst/>
          </a:prstGeom>
        </p:spPr>
      </p:pic>
      <p:pic>
        <p:nvPicPr>
          <p:cNvPr id="3" name="Picture 2" descr="earthqu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6058"/>
            <a:ext cx="2786050" cy="4071942"/>
          </a:xfrm>
          <a:prstGeom prst="rect">
            <a:avLst/>
          </a:prstGeom>
        </p:spPr>
      </p:pic>
      <p:pic>
        <p:nvPicPr>
          <p:cNvPr id="4" name="Picture 3" descr="tsunam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786058"/>
            <a:ext cx="2928958" cy="4071942"/>
          </a:xfrm>
          <a:prstGeom prst="rect">
            <a:avLst/>
          </a:prstGeom>
        </p:spPr>
      </p:pic>
      <p:pic>
        <p:nvPicPr>
          <p:cNvPr id="5" name="Picture 4" descr="hurrica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2786058"/>
            <a:ext cx="3028950" cy="407194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1928794" y="2357430"/>
            <a:ext cx="221457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072728" y="2571744"/>
            <a:ext cx="42783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29124" y="2357430"/>
            <a:ext cx="221457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3643338" cy="3071810"/>
          </a:xfrm>
          <a:prstGeom prst="rect">
            <a:avLst/>
          </a:prstGeom>
        </p:spPr>
      </p:pic>
      <p:pic>
        <p:nvPicPr>
          <p:cNvPr id="3" name="Picture 2" descr="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429156" cy="307181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786182" y="135729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 descr="internatio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286124"/>
            <a:ext cx="3714776" cy="3357586"/>
          </a:xfrm>
          <a:prstGeom prst="rect">
            <a:avLst/>
          </a:prstGeom>
        </p:spPr>
      </p:pic>
      <p:pic>
        <p:nvPicPr>
          <p:cNvPr id="8" name="Picture 7" descr="disaster-cr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286124"/>
            <a:ext cx="4562475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501090" cy="3500438"/>
          </a:xfrm>
          <a:prstGeom prst="rect">
            <a:avLst/>
          </a:prstGeom>
        </p:spPr>
      </p:pic>
      <p:pic>
        <p:nvPicPr>
          <p:cNvPr id="2" name="Picture 1" descr="esca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642918"/>
            <a:ext cx="3357586" cy="215095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714876" y="357166"/>
            <a:ext cx="3214710" cy="24288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4714876" y="357166"/>
            <a:ext cx="2928958" cy="27146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7" descr="a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6"/>
            <a:ext cx="4500562" cy="3286124"/>
          </a:xfrm>
          <a:prstGeom prst="rect">
            <a:avLst/>
          </a:prstGeom>
        </p:spPr>
      </p:pic>
      <p:pic>
        <p:nvPicPr>
          <p:cNvPr id="13" name="Picture 12" descr="du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0" y="3571876"/>
            <a:ext cx="4445000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71736" cy="3315206"/>
          </a:xfrm>
          <a:prstGeom prst="rect">
            <a:avLst/>
          </a:prstGeom>
        </p:spPr>
      </p:pic>
      <p:pic>
        <p:nvPicPr>
          <p:cNvPr id="3" name="Picture 2" descr="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0"/>
            <a:ext cx="3857652" cy="3286124"/>
          </a:xfrm>
          <a:prstGeom prst="rect">
            <a:avLst/>
          </a:prstGeom>
        </p:spPr>
      </p:pic>
      <p:pic>
        <p:nvPicPr>
          <p:cNvPr id="4" name="Picture 3" descr="win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0"/>
            <a:ext cx="2857488" cy="3429000"/>
          </a:xfrm>
          <a:prstGeom prst="rect">
            <a:avLst/>
          </a:prstGeom>
        </p:spPr>
      </p:pic>
      <p:pic>
        <p:nvPicPr>
          <p:cNvPr id="5" name="Picture 4" descr="tombo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00504"/>
            <a:ext cx="2500330" cy="3000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350043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1815</a:t>
            </a:r>
            <a:endParaRPr lang="en-GB" sz="2800" dirty="0"/>
          </a:p>
        </p:txBody>
      </p:sp>
      <p:pic>
        <p:nvPicPr>
          <p:cNvPr id="7" name="Picture 6" descr="summ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4000504"/>
            <a:ext cx="2657475" cy="285749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6200000" flipH="1">
            <a:off x="2536029" y="4107649"/>
            <a:ext cx="3071810" cy="24288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178839" y="4321963"/>
            <a:ext cx="3143248" cy="192882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europ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4143380"/>
            <a:ext cx="1983523" cy="2571768"/>
          </a:xfrm>
          <a:prstGeom prst="rect">
            <a:avLst/>
          </a:prstGeom>
        </p:spPr>
      </p:pic>
      <p:pic>
        <p:nvPicPr>
          <p:cNvPr id="13" name="Picture 12" descr="su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206" y="4143380"/>
            <a:ext cx="1928794" cy="25717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5400000">
            <a:off x="6786578" y="4572008"/>
            <a:ext cx="2786082" cy="15001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786578" y="4572008"/>
            <a:ext cx="2714644" cy="15716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14678" y="357187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1816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419" y="0"/>
            <a:ext cx="4382581" cy="3071810"/>
          </a:xfrm>
          <a:prstGeom prst="rect">
            <a:avLst/>
          </a:prstGeom>
        </p:spPr>
      </p:pic>
      <p:pic>
        <p:nvPicPr>
          <p:cNvPr id="2" name="Picture 1" descr="supervolca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0562" cy="3159082"/>
          </a:xfrm>
          <a:prstGeom prst="rect">
            <a:avLst/>
          </a:prstGeom>
        </p:spPr>
      </p:pic>
      <p:sp>
        <p:nvSpPr>
          <p:cNvPr id="3" name="Curved Down Arrow 2"/>
          <p:cNvSpPr/>
          <p:nvPr/>
        </p:nvSpPr>
        <p:spPr>
          <a:xfrm>
            <a:off x="3857620" y="357166"/>
            <a:ext cx="1571636" cy="7143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 descr="su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571876"/>
            <a:ext cx="2143125" cy="3143272"/>
          </a:xfrm>
          <a:prstGeom prst="rect">
            <a:avLst/>
          </a:prstGeom>
        </p:spPr>
      </p:pic>
      <p:pic>
        <p:nvPicPr>
          <p:cNvPr id="6" name="Picture 5" descr="s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562"/>
            <a:ext cx="1846748" cy="350043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-642974" y="4214818"/>
            <a:ext cx="3071834" cy="135732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750131" y="4250537"/>
            <a:ext cx="3214710" cy="14287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10" descr="americ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3929066"/>
            <a:ext cx="2428892" cy="2643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7620" y="5000636"/>
            <a:ext cx="928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15°C</a:t>
            </a:r>
          </a:p>
          <a:p>
            <a:endParaRPr lang="en-GB" dirty="0"/>
          </a:p>
        </p:txBody>
      </p:sp>
      <p:sp>
        <p:nvSpPr>
          <p:cNvPr id="13" name="Down Arrow 12"/>
          <p:cNvSpPr/>
          <p:nvPr/>
        </p:nvSpPr>
        <p:spPr>
          <a:xfrm>
            <a:off x="4071934" y="5429264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worldwid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3857628"/>
            <a:ext cx="2643206" cy="27146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15206" y="457200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3-5°C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429520" y="5072074"/>
            <a:ext cx="357190" cy="64294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Nina</cp:lastModifiedBy>
  <cp:revision>21</cp:revision>
  <dcterms:created xsi:type="dcterms:W3CDTF">2015-12-13T14:32:49Z</dcterms:created>
  <dcterms:modified xsi:type="dcterms:W3CDTF">2017-12-08T15:10:23Z</dcterms:modified>
</cp:coreProperties>
</file>