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1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53688-4AAB-4C7A-8578-6F309159D403}" type="datetimeFigureOut">
              <a:rPr lang="sr-Latn-CS" smtClean="0"/>
              <a:t>6.11.2014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8F0A-338B-431A-B465-8BCEE11D71D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uk-f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2357430"/>
            <a:ext cx="3929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Ujedinjeno Kraljevstvo</a:t>
            </a:r>
          </a:p>
          <a:p>
            <a:r>
              <a:rPr lang="hr-HR" sz="3200" dirty="0" smtClean="0"/>
              <a:t>Velike Britanije i Sjeverne Irske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londo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828" y="-712"/>
            <a:ext cx="9185828" cy="61268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london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18" y="357166"/>
            <a:ext cx="9230395" cy="576899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london cam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6" y="714356"/>
            <a:ext cx="9128214" cy="58791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Birmingham</a:t>
            </a:r>
            <a:endParaRPr lang="hr-HR" dirty="0"/>
          </a:p>
        </p:txBody>
      </p:sp>
      <p:pic>
        <p:nvPicPr>
          <p:cNvPr id="4" name="Content Placeholder 3" descr="birmingh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Liverpool</a:t>
            </a:r>
            <a:endParaRPr lang="hr-HR" dirty="0"/>
          </a:p>
        </p:txBody>
      </p:sp>
      <p:pic>
        <p:nvPicPr>
          <p:cNvPr id="4" name="Content Placeholder 3" descr="liverp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30678"/>
            <a:ext cx="7643865" cy="57328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Manchester</a:t>
            </a:r>
            <a:endParaRPr lang="hr-HR" dirty="0"/>
          </a:p>
        </p:txBody>
      </p:sp>
      <p:pic>
        <p:nvPicPr>
          <p:cNvPr id="4" name="Content Placeholder 3" descr="manche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8572525" cy="57150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Glasgow – najveći škotski grad</a:t>
            </a:r>
            <a:endParaRPr lang="hr-HR" dirty="0"/>
          </a:p>
        </p:txBody>
      </p:sp>
      <p:pic>
        <p:nvPicPr>
          <p:cNvPr id="4" name="Content Placeholder 3" descr="glasg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908" y="1130678"/>
            <a:ext cx="7636430" cy="57273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Edinburgh</a:t>
            </a:r>
            <a:r>
              <a:rPr lang="hr-HR" dirty="0" smtClean="0"/>
              <a:t> – glavni grad Škotske</a:t>
            </a:r>
            <a:endParaRPr lang="hr-HR" dirty="0"/>
          </a:p>
        </p:txBody>
      </p:sp>
      <p:pic>
        <p:nvPicPr>
          <p:cNvPr id="4" name="Content Placeholder 3" descr="Edinbur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8473643" cy="564357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Belfast</a:t>
            </a:r>
            <a:r>
              <a:rPr lang="hr-HR" dirty="0" smtClean="0"/>
              <a:t> – najznačajnije mjesto Sjeverne Irske</a:t>
            </a:r>
            <a:endParaRPr lang="hr-HR" dirty="0"/>
          </a:p>
        </p:txBody>
      </p:sp>
      <p:pic>
        <p:nvPicPr>
          <p:cNvPr id="4" name="Content Placeholder 3" descr="belfa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0693"/>
            <a:ext cx="8286776" cy="550730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Cardiff</a:t>
            </a:r>
            <a:r>
              <a:rPr lang="hr-HR" dirty="0" smtClean="0"/>
              <a:t> – glavni grad </a:t>
            </a:r>
            <a:r>
              <a:rPr lang="hr-HR" dirty="0" err="1" smtClean="0"/>
              <a:t>Wallesa</a:t>
            </a:r>
            <a:endParaRPr lang="hr-HR" dirty="0"/>
          </a:p>
        </p:txBody>
      </p:sp>
      <p:pic>
        <p:nvPicPr>
          <p:cNvPr id="4" name="Content Placeholder 3" descr="cardi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5851"/>
            <a:ext cx="9144000" cy="46892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satellite 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-28739"/>
            <a:ext cx="6215106" cy="6886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Swansea</a:t>
            </a:r>
            <a:endParaRPr lang="hr-HR" dirty="0"/>
          </a:p>
        </p:txBody>
      </p:sp>
      <p:pic>
        <p:nvPicPr>
          <p:cNvPr id="4" name="Content Placeholder 3" descr="swans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5" y="1857364"/>
            <a:ext cx="9076828" cy="400052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Oxford</a:t>
            </a:r>
            <a:r>
              <a:rPr lang="hr-HR" dirty="0" smtClean="0"/>
              <a:t> i </a:t>
            </a:r>
            <a:r>
              <a:rPr lang="hr-HR" dirty="0" err="1" smtClean="0"/>
              <a:t>Cambridge</a:t>
            </a:r>
            <a:r>
              <a:rPr lang="hr-HR" dirty="0" smtClean="0"/>
              <a:t> – najznačajnija sveučilišta</a:t>
            </a:r>
            <a:endParaRPr lang="hr-HR" dirty="0"/>
          </a:p>
        </p:txBody>
      </p:sp>
      <p:pic>
        <p:nvPicPr>
          <p:cNvPr id="4" name="Content Placeholder 3" descr="oxf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14487"/>
            <a:ext cx="4214810" cy="3157039"/>
          </a:xfrm>
        </p:spPr>
      </p:pic>
      <p:pic>
        <p:nvPicPr>
          <p:cNvPr id="5" name="Picture 4" descr="cambri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3371850"/>
            <a:ext cx="4962525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Otok i izoliranost bili su preduvjet za razvoj britanske specifičnosti (kulture, humora, dizajna, umjetnosti).</a:t>
            </a:r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Punk</a:t>
            </a:r>
            <a:endParaRPr lang="hr-HR" dirty="0"/>
          </a:p>
        </p:txBody>
      </p:sp>
      <p:pic>
        <p:nvPicPr>
          <p:cNvPr id="4" name="Content Placeholder 3" descr="pun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81915"/>
            <a:ext cx="8064129" cy="537608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Humor</a:t>
            </a:r>
            <a:endParaRPr lang="hr-HR" dirty="0"/>
          </a:p>
        </p:txBody>
      </p:sp>
      <p:pic>
        <p:nvPicPr>
          <p:cNvPr id="4" name="Content Placeholder 3" descr="abf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4559628" cy="3571900"/>
          </a:xfrm>
        </p:spPr>
      </p:pic>
      <p:pic>
        <p:nvPicPr>
          <p:cNvPr id="5" name="Picture 4" descr="allo al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71546"/>
            <a:ext cx="4048125" cy="3257550"/>
          </a:xfrm>
          <a:prstGeom prst="rect">
            <a:avLst/>
          </a:prstGeom>
        </p:spPr>
      </p:pic>
      <p:pic>
        <p:nvPicPr>
          <p:cNvPr id="6" name="Picture 5" descr="only fools and hors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0"/>
            <a:ext cx="4500562" cy="2996960"/>
          </a:xfrm>
          <a:prstGeom prst="rect">
            <a:avLst/>
          </a:prstGeom>
        </p:spPr>
      </p:pic>
      <p:pic>
        <p:nvPicPr>
          <p:cNvPr id="7" name="Picture 6" descr="prijatelj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3810000"/>
            <a:ext cx="33623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Tea time</a:t>
            </a:r>
            <a:endParaRPr lang="hr-HR" dirty="0"/>
          </a:p>
        </p:txBody>
      </p:sp>
      <p:pic>
        <p:nvPicPr>
          <p:cNvPr id="4" name="Content Placeholder 3" descr="english t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15" y="1214422"/>
            <a:ext cx="7513638" cy="564357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Auto industrija (</a:t>
            </a:r>
            <a:r>
              <a:rPr lang="hr-HR" dirty="0" err="1" smtClean="0"/>
              <a:t>Rover</a:t>
            </a:r>
            <a:r>
              <a:rPr lang="hr-HR" dirty="0" smtClean="0"/>
              <a:t>, </a:t>
            </a:r>
            <a:r>
              <a:rPr lang="hr-HR" dirty="0" err="1" smtClean="0"/>
              <a:t>Bentley</a:t>
            </a:r>
            <a:r>
              <a:rPr lang="hr-HR" dirty="0" smtClean="0"/>
              <a:t>, </a:t>
            </a:r>
            <a:r>
              <a:rPr lang="hr-HR" dirty="0" err="1" smtClean="0"/>
              <a:t>Land</a:t>
            </a:r>
            <a:r>
              <a:rPr lang="hr-HR" dirty="0" smtClean="0"/>
              <a:t> </a:t>
            </a:r>
            <a:r>
              <a:rPr lang="hr-HR" dirty="0" err="1" smtClean="0"/>
              <a:t>Rover</a:t>
            </a:r>
            <a:r>
              <a:rPr lang="hr-HR" dirty="0" smtClean="0"/>
              <a:t>, </a:t>
            </a:r>
            <a:r>
              <a:rPr lang="hr-HR" dirty="0" err="1" smtClean="0"/>
              <a:t>Rolls</a:t>
            </a:r>
            <a:r>
              <a:rPr lang="hr-HR" dirty="0" smtClean="0"/>
              <a:t> </a:t>
            </a:r>
            <a:r>
              <a:rPr lang="hr-HR" dirty="0" err="1" smtClean="0"/>
              <a:t>Royce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5" name="Picture 4" descr="rolls roy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560" y="3931920"/>
            <a:ext cx="3901440" cy="2926080"/>
          </a:xfrm>
          <a:prstGeom prst="rect">
            <a:avLst/>
          </a:prstGeom>
        </p:spPr>
      </p:pic>
      <p:pic>
        <p:nvPicPr>
          <p:cNvPr id="6" name="Picture 5" descr="land r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5214942" cy="3473233"/>
          </a:xfrm>
          <a:prstGeom prst="rect">
            <a:avLst/>
          </a:prstGeom>
        </p:spPr>
      </p:pic>
      <p:pic>
        <p:nvPicPr>
          <p:cNvPr id="4" name="Content Placeholder 3" descr="bentle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35148"/>
            <a:ext cx="6357950" cy="3156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ng footb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22525" cy="2575377"/>
          </a:xfrm>
        </p:spPr>
      </p:pic>
      <p:pic>
        <p:nvPicPr>
          <p:cNvPr id="5" name="Picture 4" descr="eng footbal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0"/>
            <a:ext cx="4762500" cy="2686050"/>
          </a:xfrm>
          <a:prstGeom prst="rect">
            <a:avLst/>
          </a:prstGeom>
        </p:spPr>
      </p:pic>
      <p:pic>
        <p:nvPicPr>
          <p:cNvPr id="6" name="Picture 5" descr="premier-leagu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902009"/>
            <a:ext cx="7929586" cy="4955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hr-HR" b="1" dirty="0" smtClean="0"/>
              <a:t>Nogomet (</a:t>
            </a:r>
            <a:r>
              <a:rPr lang="hr-HR" b="1" dirty="0" err="1" smtClean="0"/>
              <a:t>Pr</a:t>
            </a:r>
            <a:r>
              <a:rPr lang="hr-HR" b="1" dirty="0" err="1" smtClean="0">
                <a:solidFill>
                  <a:srgbClr val="FFFF00"/>
                </a:solidFill>
              </a:rPr>
              <a:t>emier</a:t>
            </a:r>
            <a:r>
              <a:rPr lang="hr-HR" b="1" dirty="0" smtClean="0">
                <a:solidFill>
                  <a:srgbClr val="FFFF00"/>
                </a:solidFill>
              </a:rPr>
              <a:t> </a:t>
            </a:r>
            <a:r>
              <a:rPr lang="hr-HR" b="1" dirty="0" err="1" smtClean="0">
                <a:solidFill>
                  <a:srgbClr val="FFFF00"/>
                </a:solidFill>
              </a:rPr>
              <a:t>League</a:t>
            </a:r>
            <a:r>
              <a:rPr lang="hr-HR" b="1" dirty="0" smtClean="0">
                <a:solidFill>
                  <a:srgbClr val="FFFF00"/>
                </a:solidFill>
              </a:rPr>
              <a:t>)</a:t>
            </a:r>
            <a:endParaRPr lang="hr-H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Ujedinjeno Kraljevstvo = Engleska + Škotska + </a:t>
            </a:r>
            <a:r>
              <a:rPr lang="hr-HR" dirty="0" err="1" smtClean="0"/>
              <a:t>Wales</a:t>
            </a:r>
            <a:r>
              <a:rPr lang="hr-HR" dirty="0" smtClean="0"/>
              <a:t> + Sjeverna Irska</a:t>
            </a:r>
            <a:endParaRPr lang="hr-HR" dirty="0"/>
          </a:p>
        </p:txBody>
      </p:sp>
      <p:pic>
        <p:nvPicPr>
          <p:cNvPr id="4" name="Content Placeholder 3" descr="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3" y="1417919"/>
            <a:ext cx="4929222" cy="5442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Ujedinjeno Kraljevstvo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Zapadna Europa</a:t>
            </a:r>
          </a:p>
          <a:p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Manche</a:t>
            </a:r>
            <a:r>
              <a:rPr lang="hr-HR" dirty="0" smtClean="0"/>
              <a:t> (Engleski kanal) dijeli Veliku Britaniju od kontinentalne Europe. Na istoku se nalazi Sjeverno more, na zapadu Atlantski ocean. Između Irske i Velike Britanije se smjestilo Irsko more.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fizicka u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0"/>
            <a:ext cx="5143536" cy="7118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otprilike 10000 – 12000 ledini pokrov se prostirao sve do rijeke </a:t>
            </a:r>
            <a:r>
              <a:rPr lang="hr-H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Temze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Stoga su ledenjaci formirali većinu britanskog reljefa. 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Gorja Velike Britanije su starog i gromadnog nastanka te su stoga bogata rudom.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Rudna bogatstva i visokoobrazovno stanovništvo su preduvjet za gospodarsku razvijenost.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Oceanska klima – dovoljno padalina tijekom čitave godine. Umjerene i blage zime, te umjerena ljeta</a:t>
            </a:r>
            <a:endParaRPr lang="hr-HR" dirty="0"/>
          </a:p>
        </p:txBody>
      </p:sp>
      <p:pic>
        <p:nvPicPr>
          <p:cNvPr id="4" name="Content Placeholder 3" descr="rain-in-lond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91494"/>
            <a:ext cx="6755341" cy="5066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London – glavni grad</a:t>
            </a:r>
            <a:endParaRPr lang="hr-HR" dirty="0"/>
          </a:p>
        </p:txBody>
      </p:sp>
      <p:pic>
        <p:nvPicPr>
          <p:cNvPr id="4" name="Content Placeholder 3" descr="london n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25984"/>
            <a:ext cx="8769948" cy="5832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londo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905" y="428604"/>
            <a:ext cx="9153915" cy="514907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197</Words>
  <Application>Microsoft Office PowerPoint</Application>
  <PresentationFormat>On-screen Show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Ujedinjeno Kraljevstvo = Engleska + Škotska + Wales + Sjeverna Irska</vt:lpstr>
      <vt:lpstr>Ujedinjeno Kraljevstvo</vt:lpstr>
      <vt:lpstr>Slide 5</vt:lpstr>
      <vt:lpstr>Slide 6</vt:lpstr>
      <vt:lpstr>Oceanska klima – dovoljno padalina tijekom čitave godine. Umjerene i blage zime, te umjerena ljeta</vt:lpstr>
      <vt:lpstr>London – glavni grad</vt:lpstr>
      <vt:lpstr>Slide 9</vt:lpstr>
      <vt:lpstr>Slide 10</vt:lpstr>
      <vt:lpstr>Slide 11</vt:lpstr>
      <vt:lpstr>Slide 12</vt:lpstr>
      <vt:lpstr>Birmingham</vt:lpstr>
      <vt:lpstr>Liverpool</vt:lpstr>
      <vt:lpstr>Manchester</vt:lpstr>
      <vt:lpstr>Glasgow – najveći škotski grad</vt:lpstr>
      <vt:lpstr>Edinburgh – glavni grad Škotske</vt:lpstr>
      <vt:lpstr>Belfast – najznačajnije mjesto Sjeverne Irske</vt:lpstr>
      <vt:lpstr>Cardiff – glavni grad Wallesa</vt:lpstr>
      <vt:lpstr>Swansea</vt:lpstr>
      <vt:lpstr>Oxford i Cambridge – najznačajnija sveučilišta</vt:lpstr>
      <vt:lpstr>Slide 22</vt:lpstr>
      <vt:lpstr>Punk</vt:lpstr>
      <vt:lpstr>Humor</vt:lpstr>
      <vt:lpstr>Tea time</vt:lpstr>
      <vt:lpstr>Auto industrija (Rover, Bentley, Land Rover, Rolls Royce)</vt:lpstr>
      <vt:lpstr>Nogomet (Premier League)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 Gorgeous</dc:creator>
  <cp:lastModifiedBy>Davor Gorgeous</cp:lastModifiedBy>
  <cp:revision>8</cp:revision>
  <dcterms:created xsi:type="dcterms:W3CDTF">2014-11-06T19:16:47Z</dcterms:created>
  <dcterms:modified xsi:type="dcterms:W3CDTF">2014-11-06T20:33:53Z</dcterms:modified>
</cp:coreProperties>
</file>