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398F-CDFC-4E5E-863A-CCC816CF9ECD}" type="datetimeFigureOut">
              <a:rPr lang="sr-Latn-CS" smtClean="0"/>
              <a:t>23.11.2014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51CA-44A4-45DB-9EEB-0DEE470454E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j_mahal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571" y="0"/>
            <a:ext cx="120831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INDIJA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281947763.jpg_420_280_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37" y="-8259"/>
            <a:ext cx="9146837" cy="686625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</a:t>
            </a:r>
            <a:r>
              <a:rPr lang="hr-HR" dirty="0"/>
              <a:t>p</a:t>
            </a:r>
            <a:r>
              <a:rPr lang="hr-HR" dirty="0" smtClean="0"/>
              <a:t>oluotok Dekan</a:t>
            </a:r>
            <a:endParaRPr lang="hr-HR" dirty="0"/>
          </a:p>
        </p:txBody>
      </p:sp>
      <p:pic>
        <p:nvPicPr>
          <p:cNvPr id="6" name="Content Placeholder 5" descr="109528_c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098816"/>
            <a:ext cx="6429420" cy="592363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Površina: 3,</a:t>
            </a:r>
            <a:r>
              <a:rPr lang="hr-HR" dirty="0" err="1" smtClean="0"/>
              <a:t>3</a:t>
            </a:r>
            <a:r>
              <a:rPr lang="hr-HR" dirty="0" smtClean="0"/>
              <a:t> milijuna km²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Broj stanovnika 1,3 milijarde (1 300 000 </a:t>
            </a:r>
            <a:r>
              <a:rPr lang="hr-HR" dirty="0" err="1" smtClean="0"/>
              <a:t>000</a:t>
            </a:r>
            <a:r>
              <a:rPr lang="hr-HR" dirty="0" smtClean="0"/>
              <a:t>)</a:t>
            </a:r>
          </a:p>
          <a:p>
            <a:r>
              <a:rPr lang="hr-HR" dirty="0" smtClean="0"/>
              <a:t>Hrvatska 4,3 milijuna (4 300 000 st.)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Mnoštvo jezika u uporabi; najzastupljeniji su hindu i engleski</a:t>
            </a:r>
            <a:endParaRPr lang="hr-HR" dirty="0"/>
          </a:p>
        </p:txBody>
      </p:sp>
      <p:pic>
        <p:nvPicPr>
          <p:cNvPr id="4" name="Content Placeholder 3" descr="indian-peo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231" y="2050596"/>
            <a:ext cx="9169231" cy="33786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Religija: hinduizam (80%)</a:t>
            </a:r>
            <a:endParaRPr lang="hr-HR" dirty="0"/>
          </a:p>
        </p:txBody>
      </p:sp>
      <p:pic>
        <p:nvPicPr>
          <p:cNvPr id="4" name="Content Placeholder 3" descr="shiva-hindu-god-ram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73363"/>
            <a:ext cx="4133441" cy="3984637"/>
          </a:xfrm>
        </p:spPr>
      </p:pic>
      <p:pic>
        <p:nvPicPr>
          <p:cNvPr id="5" name="Picture 4" descr="OM-India-Hin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519" y="1214422"/>
            <a:ext cx="5387481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planting the rice crop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70 % stanovništva živi na selu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avela-na-in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3"/>
            <a:ext cx="7524770" cy="5643578"/>
          </a:xfrm>
        </p:spPr>
      </p:pic>
      <p:pic>
        <p:nvPicPr>
          <p:cNvPr id="5" name="Picture 4" descr="0_89c08_38ca83ce_X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298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1/4 stanovnika živi u siromaštvu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_89c07_918bfdb0_X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604" y="0"/>
            <a:ext cx="5386396" cy="35926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Brz gospodarski rast</a:t>
            </a:r>
            <a:endParaRPr lang="hr-HR" dirty="0"/>
          </a:p>
        </p:txBody>
      </p:sp>
      <p:pic>
        <p:nvPicPr>
          <p:cNvPr id="5" name="Picture 4" descr="0_89c03_d231df46_X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57496"/>
            <a:ext cx="6068913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ud-tea-fie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35636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Poljoprivreda (riža, čaj, začini, pamuk)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w-in-in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57833" y="1"/>
            <a:ext cx="1070428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se u Indiji ne koriste kravlji proizvodi?</a:t>
            </a:r>
            <a:endParaRPr lang="hr-H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 descr="indian-flag-photos-h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7834" y="0"/>
            <a:ext cx="10285804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ute-top-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51" y="0"/>
            <a:ext cx="7586249" cy="3214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Strojarska i tekstilna industrija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ndia_auto-componen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3214686"/>
            <a:ext cx="6679409" cy="36433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 smtClean="0"/>
              <a:t>Ponovimo!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hr-HR" sz="1600" b="1" dirty="0"/>
              <a:t>Zašto je Indija bila važna Europljanima?</a:t>
            </a:r>
          </a:p>
          <a:p>
            <a:r>
              <a:rPr lang="hr-HR" sz="1600" b="1" dirty="0"/>
              <a:t>Zašto su Britanci kolonizirali Indiju?</a:t>
            </a:r>
          </a:p>
          <a:p>
            <a:r>
              <a:rPr lang="hr-HR" sz="1600" b="1" dirty="0"/>
              <a:t>Zašto postoji izraz indijski potkontinent?</a:t>
            </a:r>
          </a:p>
          <a:p>
            <a:r>
              <a:rPr lang="hr-HR" sz="1600" b="1" dirty="0"/>
              <a:t>Kolika je površina Indije?</a:t>
            </a:r>
          </a:p>
          <a:p>
            <a:r>
              <a:rPr lang="hr-HR" sz="1600" b="1" dirty="0"/>
              <a:t>Koliko Indija ima stanovnika?</a:t>
            </a:r>
          </a:p>
          <a:p>
            <a:r>
              <a:rPr lang="hr-HR" sz="1600" b="1" dirty="0"/>
              <a:t>Koja dva su jezika u službenoj uporabi u Indiji?</a:t>
            </a:r>
          </a:p>
          <a:p>
            <a:r>
              <a:rPr lang="hr-HR" sz="1600" b="1" dirty="0"/>
              <a:t>Koja je većinska religija?</a:t>
            </a:r>
          </a:p>
          <a:p>
            <a:r>
              <a:rPr lang="hr-HR" sz="1600" b="1" dirty="0"/>
              <a:t>Koje još religije susrećemo? </a:t>
            </a:r>
          </a:p>
          <a:p>
            <a:r>
              <a:rPr lang="hr-HR" sz="1600" b="1" dirty="0"/>
              <a:t>U koje tri cjeline smo podijelili Indiju?</a:t>
            </a:r>
          </a:p>
          <a:p>
            <a:r>
              <a:rPr lang="hr-HR" sz="1600" b="1" dirty="0"/>
              <a:t>Koliko godišnje poraste broj stanovnika Indije?</a:t>
            </a:r>
          </a:p>
          <a:p>
            <a:r>
              <a:rPr lang="hr-HR" sz="1600" b="1" dirty="0"/>
              <a:t>Koliko Indijaca živi na selu?</a:t>
            </a:r>
          </a:p>
          <a:p>
            <a:r>
              <a:rPr lang="hr-HR" sz="1600" b="1" dirty="0"/>
              <a:t>Navedi neke gradove u Indiji?</a:t>
            </a:r>
          </a:p>
          <a:p>
            <a:r>
              <a:rPr lang="hr-HR" sz="1600" b="1" dirty="0"/>
              <a:t>Koje su značajke indijskih gradova?</a:t>
            </a:r>
          </a:p>
          <a:p>
            <a:r>
              <a:rPr lang="hr-HR" sz="1600" b="1" dirty="0"/>
              <a:t>Koliko je razvijeno indijsko gospodarstvo?</a:t>
            </a:r>
          </a:p>
          <a:p>
            <a:r>
              <a:rPr lang="hr-HR" sz="1600" b="1" dirty="0"/>
              <a:t>Čime se bavi većina stanovništva?</a:t>
            </a:r>
          </a:p>
          <a:p>
            <a:r>
              <a:rPr lang="hr-HR" sz="1600" b="1" dirty="0"/>
              <a:t>Koji su glavni poljoprivredni proizvodi?</a:t>
            </a:r>
          </a:p>
          <a:p>
            <a:r>
              <a:rPr lang="hr-HR" sz="1600" b="1" dirty="0"/>
              <a:t>U kojem dijelu Indije se vadi najviše ruda?</a:t>
            </a:r>
          </a:p>
          <a:p>
            <a:r>
              <a:rPr lang="hr-HR" sz="1600" b="1" dirty="0"/>
              <a:t>Kakva je industrija razvijena?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ditional_Indian_Clot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1" y="0"/>
            <a:ext cx="3857620" cy="5372730"/>
          </a:xfrm>
          <a:prstGeom prst="rect">
            <a:avLst/>
          </a:prstGeom>
        </p:spPr>
      </p:pic>
      <p:pic>
        <p:nvPicPr>
          <p:cNvPr id="5" name="Picture 4" descr="transplanting the rice crop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86380" cy="3964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vas asoci</a:t>
            </a:r>
            <a:r>
              <a:rPr lang="hr-HR" dirty="0" smtClean="0">
                <a:solidFill>
                  <a:srgbClr val="FFFF00"/>
                </a:solidFill>
              </a:rPr>
              <a:t>ra na Indiju?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ndian-railways-case-study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89769" y="3878145"/>
            <a:ext cx="4454231" cy="2979855"/>
          </a:xfrm>
        </p:spPr>
      </p:pic>
      <p:pic>
        <p:nvPicPr>
          <p:cNvPr id="6" name="Picture 5" descr="img_52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19499"/>
            <a:ext cx="4857752" cy="32385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 smtClean="0"/>
              <a:t>Indijski začini i mirodije</a:t>
            </a:r>
            <a:endParaRPr lang="hr-HR" dirty="0"/>
          </a:p>
        </p:txBody>
      </p:sp>
      <p:pic>
        <p:nvPicPr>
          <p:cNvPr id="4" name="Content Placeholder 3" descr="360_indian_spices_lead_03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8681"/>
            <a:ext cx="9159807" cy="59793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40px-Black_Pepper_(Piper_nigrum)_frui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-48"/>
            <a:ext cx="4572032" cy="68580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974" y="357166"/>
            <a:ext cx="8229600" cy="1143000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Papar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tish-atrocities-in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8632" y="1"/>
            <a:ext cx="99926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Britansko osvajanje Indije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ndia_topo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-214338"/>
            <a:ext cx="7572428" cy="73010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planinski lanac Himalaja</a:t>
            </a:r>
            <a:endParaRPr lang="hr-HR" dirty="0"/>
          </a:p>
        </p:txBody>
      </p:sp>
      <p:pic>
        <p:nvPicPr>
          <p:cNvPr id="4" name="Content Placeholder 3" descr="himalay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77113"/>
            <a:ext cx="7215238" cy="57721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 Sjevernoindijska (</a:t>
            </a:r>
            <a:r>
              <a:rPr lang="hr-HR" dirty="0" err="1" smtClean="0"/>
              <a:t>Indogangeska</a:t>
            </a:r>
            <a:r>
              <a:rPr lang="hr-HR" dirty="0" smtClean="0"/>
              <a:t>) nizina</a:t>
            </a:r>
            <a:endParaRPr lang="hr-HR" dirty="0"/>
          </a:p>
        </p:txBody>
      </p:sp>
      <p:pic>
        <p:nvPicPr>
          <p:cNvPr id="4" name="Content Placeholder 3" descr="1024px-GangesValley&amp;Pl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7"/>
            <a:ext cx="7775614" cy="54292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224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INDIJA</vt:lpstr>
      <vt:lpstr>Slide 2</vt:lpstr>
      <vt:lpstr>Što vas asocira na Indiju?</vt:lpstr>
      <vt:lpstr>Indijski začini i mirodije</vt:lpstr>
      <vt:lpstr>Papar</vt:lpstr>
      <vt:lpstr>Britansko osvajanje Indije</vt:lpstr>
      <vt:lpstr>Slide 7</vt:lpstr>
      <vt:lpstr>1. planinski lanac Himalaja</vt:lpstr>
      <vt:lpstr>2. Sjevernoindijska (Indogangeska) nizina</vt:lpstr>
      <vt:lpstr>Slide 10</vt:lpstr>
      <vt:lpstr>3. poluotok Dekan</vt:lpstr>
      <vt:lpstr>Površina: 3,3 milijuna km²</vt:lpstr>
      <vt:lpstr>Mnoštvo jezika u uporabi; najzastupljeniji su hindu i engleski</vt:lpstr>
      <vt:lpstr>Religija: hinduizam (80%)</vt:lpstr>
      <vt:lpstr>70 % stanovništva živi na selu</vt:lpstr>
      <vt:lpstr>1/4 stanovnika živi u siromaštvu</vt:lpstr>
      <vt:lpstr>Brz gospodarski rast</vt:lpstr>
      <vt:lpstr>Poljoprivreda (riža, čaj, začini, pamuk)</vt:lpstr>
      <vt:lpstr>Zašto se u Indiji ne koriste kravlji proizvodi?</vt:lpstr>
      <vt:lpstr>Strojarska i tekstilna industrija</vt:lpstr>
      <vt:lpstr>Ponovimo!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 Gorgeous</dc:creator>
  <cp:lastModifiedBy>Davor Gorgeous</cp:lastModifiedBy>
  <cp:revision>6</cp:revision>
  <dcterms:created xsi:type="dcterms:W3CDTF">2014-11-23T19:36:27Z</dcterms:created>
  <dcterms:modified xsi:type="dcterms:W3CDTF">2014-11-23T20:48:58Z</dcterms:modified>
</cp:coreProperties>
</file>