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498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308D-6741-49C4-8937-240C818366D3}" type="datetimeFigureOut">
              <a:rPr lang="en-GB" smtClean="0"/>
              <a:t>28/10/2015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BC6CC-243C-4518-8F32-5E380A8EEA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3115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308D-6741-49C4-8937-240C818366D3}" type="datetimeFigureOut">
              <a:rPr lang="en-GB" smtClean="0"/>
              <a:t>28/10/2015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BC6CC-243C-4518-8F32-5E380A8EEA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7578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308D-6741-49C4-8937-240C818366D3}" type="datetimeFigureOut">
              <a:rPr lang="en-GB" smtClean="0"/>
              <a:t>28/10/2015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BC6CC-243C-4518-8F32-5E380A8EEA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352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308D-6741-49C4-8937-240C818366D3}" type="datetimeFigureOut">
              <a:rPr lang="en-GB" smtClean="0"/>
              <a:t>28/10/2015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BC6CC-243C-4518-8F32-5E380A8EEA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229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308D-6741-49C4-8937-240C818366D3}" type="datetimeFigureOut">
              <a:rPr lang="en-GB" smtClean="0"/>
              <a:t>28/10/2015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BC6CC-243C-4518-8F32-5E380A8EEA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6590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308D-6741-49C4-8937-240C818366D3}" type="datetimeFigureOut">
              <a:rPr lang="en-GB" smtClean="0"/>
              <a:t>28/10/2015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BC6CC-243C-4518-8F32-5E380A8EEA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540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308D-6741-49C4-8937-240C818366D3}" type="datetimeFigureOut">
              <a:rPr lang="en-GB" smtClean="0"/>
              <a:t>28/10/2015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BC6CC-243C-4518-8F32-5E380A8EEA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8114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308D-6741-49C4-8937-240C818366D3}" type="datetimeFigureOut">
              <a:rPr lang="en-GB" smtClean="0"/>
              <a:t>28/10/2015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BC6CC-243C-4518-8F32-5E380A8EEA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4716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308D-6741-49C4-8937-240C818366D3}" type="datetimeFigureOut">
              <a:rPr lang="en-GB" smtClean="0"/>
              <a:t>28/10/2015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BC6CC-243C-4518-8F32-5E380A8EEA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137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308D-6741-49C4-8937-240C818366D3}" type="datetimeFigureOut">
              <a:rPr lang="en-GB" smtClean="0"/>
              <a:t>28/10/2015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BC6CC-243C-4518-8F32-5E380A8EEA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2157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308D-6741-49C4-8937-240C818366D3}" type="datetimeFigureOut">
              <a:rPr lang="en-GB" smtClean="0"/>
              <a:t>28/10/2015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BC6CC-243C-4518-8F32-5E380A8EEA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0494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8308D-6741-49C4-8937-240C818366D3}" type="datetimeFigureOut">
              <a:rPr lang="en-GB" smtClean="0"/>
              <a:t>28/10/2015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BC6CC-243C-4518-8F32-5E380A8EEA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2157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 smtClean="0"/>
              <a:t>Family</a:t>
            </a:r>
            <a:r>
              <a:rPr lang="hr-HR" dirty="0" smtClean="0"/>
              <a:t> </a:t>
            </a:r>
            <a:r>
              <a:rPr lang="hr-HR" dirty="0" err="1" smtClean="0"/>
              <a:t>members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970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Fill in the missing family member</a:t>
            </a:r>
            <a:r>
              <a:rPr lang="hr-HR" dirty="0" smtClean="0"/>
              <a:t>s.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Mother and</a:t>
            </a:r>
          </a:p>
          <a:p>
            <a:pPr marL="0" indent="0">
              <a:buNone/>
            </a:pPr>
            <a:r>
              <a:rPr lang="en-US" dirty="0" smtClean="0"/>
              <a:t>Daughter and</a:t>
            </a:r>
          </a:p>
          <a:p>
            <a:pPr marL="0" indent="0">
              <a:buNone/>
            </a:pPr>
            <a:r>
              <a:rPr lang="en-US" dirty="0" smtClean="0"/>
              <a:t>Sister and</a:t>
            </a:r>
          </a:p>
          <a:p>
            <a:pPr marL="0" indent="0">
              <a:buNone/>
            </a:pPr>
            <a:r>
              <a:rPr lang="en-US" dirty="0" smtClean="0"/>
              <a:t>Grandmother and </a:t>
            </a:r>
          </a:p>
          <a:p>
            <a:pPr marL="0" indent="0">
              <a:buNone/>
            </a:pPr>
            <a:r>
              <a:rPr lang="en-US" dirty="0" smtClean="0"/>
              <a:t>Niece and  </a:t>
            </a:r>
          </a:p>
          <a:p>
            <a:pPr marL="0" indent="0">
              <a:buNone/>
            </a:pPr>
            <a:r>
              <a:rPr lang="en-US" dirty="0" smtClean="0"/>
              <a:t>Granddaughter and</a:t>
            </a:r>
          </a:p>
          <a:p>
            <a:pPr marL="0" indent="0">
              <a:buNone/>
            </a:pPr>
            <a:r>
              <a:rPr lang="en-US" dirty="0" smtClean="0"/>
              <a:t>Aunt and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father.</a:t>
            </a:r>
          </a:p>
          <a:p>
            <a:pPr marL="0" indent="0">
              <a:buNone/>
            </a:pPr>
            <a:r>
              <a:rPr lang="en-US" dirty="0" smtClean="0"/>
              <a:t>son.</a:t>
            </a:r>
          </a:p>
          <a:p>
            <a:pPr marL="0" indent="0">
              <a:buNone/>
            </a:pPr>
            <a:r>
              <a:rPr lang="en-US" dirty="0" smtClean="0"/>
              <a:t>brother.</a:t>
            </a:r>
          </a:p>
          <a:p>
            <a:pPr marL="0" indent="0">
              <a:buNone/>
            </a:pPr>
            <a:r>
              <a:rPr lang="en-US" dirty="0" smtClean="0"/>
              <a:t>grandfather.</a:t>
            </a:r>
          </a:p>
          <a:p>
            <a:pPr marL="0" indent="0">
              <a:buNone/>
            </a:pPr>
            <a:r>
              <a:rPr lang="en-US" dirty="0" smtClean="0"/>
              <a:t>nephew.</a:t>
            </a:r>
          </a:p>
          <a:p>
            <a:pPr marL="0" indent="0">
              <a:buNone/>
            </a:pPr>
            <a:r>
              <a:rPr lang="en-US" dirty="0" smtClean="0"/>
              <a:t>grandson.</a:t>
            </a:r>
          </a:p>
          <a:p>
            <a:pPr marL="0" indent="0">
              <a:buNone/>
            </a:pPr>
            <a:r>
              <a:rPr lang="en-US" dirty="0" smtClean="0"/>
              <a:t>uncle.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240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Who are </a:t>
            </a:r>
            <a:r>
              <a:rPr lang="hr-HR" dirty="0" err="1" smtClean="0"/>
              <a:t>they</a:t>
            </a:r>
            <a:r>
              <a:rPr lang="hr-HR" dirty="0" smtClean="0"/>
              <a:t>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She is your mother’s mother.</a:t>
            </a:r>
          </a:p>
          <a:p>
            <a:pPr marL="514350" indent="-514350">
              <a:buAutoNum type="arabicPeriod"/>
            </a:pPr>
            <a:r>
              <a:rPr lang="en-US" dirty="0" smtClean="0"/>
              <a:t>He is your father’s father.</a:t>
            </a:r>
          </a:p>
          <a:p>
            <a:pPr marL="514350" indent="-514350">
              <a:buAutoNum type="arabicPeriod"/>
            </a:pPr>
            <a:r>
              <a:rPr lang="en-US" dirty="0" smtClean="0"/>
              <a:t>Your mother and father are your</a:t>
            </a:r>
          </a:p>
          <a:p>
            <a:pPr marL="514350" indent="-514350">
              <a:buAutoNum type="arabicPeriod"/>
            </a:pPr>
            <a:r>
              <a:rPr lang="en-US" dirty="0" smtClean="0"/>
              <a:t>Your brother is your </a:t>
            </a:r>
            <a:r>
              <a:rPr lang="en-US" dirty="0" smtClean="0"/>
              <a:t>parents</a:t>
            </a:r>
            <a:r>
              <a:rPr lang="hr-HR" dirty="0" smtClean="0"/>
              <a:t>’</a:t>
            </a:r>
            <a:r>
              <a:rPr lang="en-US" dirty="0" smtClean="0"/>
              <a:t> 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Your sister is your parents’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/>
              <a:t>G</a:t>
            </a:r>
            <a:r>
              <a:rPr lang="en-US" dirty="0" err="1" smtClean="0"/>
              <a:t>randmother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hr-HR" dirty="0"/>
              <a:t>G</a:t>
            </a:r>
            <a:r>
              <a:rPr lang="en-US" dirty="0" err="1" smtClean="0"/>
              <a:t>randfather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parents.</a:t>
            </a:r>
          </a:p>
          <a:p>
            <a:pPr marL="0" indent="0">
              <a:buNone/>
            </a:pPr>
            <a:endParaRPr lang="hr-HR" smtClean="0"/>
          </a:p>
          <a:p>
            <a:pPr marL="0" indent="0">
              <a:buNone/>
            </a:pPr>
            <a:r>
              <a:rPr lang="en-US" smtClean="0"/>
              <a:t>son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daughter.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612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6632"/>
            <a:ext cx="4038600" cy="65527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r-HR" dirty="0" smtClean="0"/>
              <a:t>6. </a:t>
            </a:r>
            <a:r>
              <a:rPr lang="en-US" dirty="0" smtClean="0"/>
              <a:t>Your mother’s sister is your</a:t>
            </a:r>
          </a:p>
          <a:p>
            <a:pPr marL="0" indent="0">
              <a:buNone/>
            </a:pPr>
            <a:r>
              <a:rPr lang="en-US" dirty="0" smtClean="0"/>
              <a:t>7. Your father’s brother is your </a:t>
            </a:r>
          </a:p>
          <a:p>
            <a:pPr marL="0" indent="0">
              <a:buNone/>
            </a:pPr>
            <a:r>
              <a:rPr lang="en-US" dirty="0" smtClean="0"/>
              <a:t>8. Your sister is your </a:t>
            </a:r>
            <a:r>
              <a:rPr lang="en-US" dirty="0" smtClean="0"/>
              <a:t>aunt </a:t>
            </a:r>
            <a:r>
              <a:rPr lang="hr-HR" dirty="0" err="1" smtClean="0"/>
              <a:t>and</a:t>
            </a:r>
            <a:r>
              <a:rPr lang="en-US" dirty="0" smtClean="0"/>
              <a:t> </a:t>
            </a:r>
            <a:r>
              <a:rPr lang="en-US" dirty="0" smtClean="0"/>
              <a:t>uncle’s </a:t>
            </a:r>
          </a:p>
          <a:p>
            <a:pPr marL="0" indent="0">
              <a:buNone/>
            </a:pPr>
            <a:r>
              <a:rPr lang="en-US" dirty="0" smtClean="0"/>
              <a:t>9. Your brother is your </a:t>
            </a:r>
            <a:r>
              <a:rPr lang="en-US" dirty="0" smtClean="0"/>
              <a:t>aunt </a:t>
            </a:r>
            <a:r>
              <a:rPr lang="hr-HR" dirty="0" err="1" smtClean="0"/>
              <a:t>and</a:t>
            </a:r>
            <a:r>
              <a:rPr lang="en-US" dirty="0" smtClean="0"/>
              <a:t> </a:t>
            </a:r>
            <a:r>
              <a:rPr lang="en-US" dirty="0" smtClean="0"/>
              <a:t>uncle’s </a:t>
            </a:r>
          </a:p>
          <a:p>
            <a:pPr marL="0" indent="0">
              <a:buNone/>
            </a:pPr>
            <a:r>
              <a:rPr lang="en-US" dirty="0" smtClean="0"/>
              <a:t>10. Your aunt’s daughter is your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11. Your uncle’s son is your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12. Your brother or sister and you are your parents</a:t>
            </a:r>
            <a:r>
              <a:rPr lang="hr-HR" dirty="0" smtClean="0"/>
              <a:t>’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0648"/>
            <a:ext cx="4038600" cy="63367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aunt.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uncle.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niece.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nephew.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cousin.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cousin.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children.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983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156</Words>
  <Application>Microsoft Office PowerPoint</Application>
  <PresentationFormat>On-screen Show (4:3)</PresentationFormat>
  <Paragraphs>54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Family members</vt:lpstr>
      <vt:lpstr>Fill in the missing family members.</vt:lpstr>
      <vt:lpstr>Who are they?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Family members</dc:title>
  <dc:creator>Nina</dc:creator>
  <cp:lastModifiedBy>Nina</cp:lastModifiedBy>
  <cp:revision>7</cp:revision>
  <dcterms:created xsi:type="dcterms:W3CDTF">2015-10-27T14:27:11Z</dcterms:created>
  <dcterms:modified xsi:type="dcterms:W3CDTF">2015-10-28T07:53:41Z</dcterms:modified>
</cp:coreProperties>
</file>