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04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98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6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97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62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49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120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63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68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99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56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CB253-BA4F-401E-8506-2F8A8B5C48AE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9AAD7-5CC4-4F6C-83B0-73B4D757FD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85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Meerkats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45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GB" dirty="0" err="1" smtClean="0"/>
              <a:t>Meerkats</a:t>
            </a:r>
            <a:r>
              <a:rPr lang="en-GB" dirty="0" smtClean="0"/>
              <a:t> are brown with black </a:t>
            </a:r>
            <a:r>
              <a:rPr lang="en-GB" b="1" dirty="0" smtClean="0"/>
              <a:t>stripes</a:t>
            </a:r>
            <a:r>
              <a:rPr lang="en-GB" dirty="0" smtClean="0"/>
              <a:t> and black ears.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They sleep in</a:t>
            </a:r>
            <a:r>
              <a:rPr lang="en-GB" b="1" dirty="0" smtClean="0"/>
              <a:t> holes </a:t>
            </a:r>
            <a:r>
              <a:rPr lang="en-GB" dirty="0" smtClean="0"/>
              <a:t>in the ground.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Meerkats</a:t>
            </a:r>
            <a:r>
              <a:rPr lang="en-GB" dirty="0" smtClean="0"/>
              <a:t> </a:t>
            </a:r>
            <a:r>
              <a:rPr lang="en-GB" b="1" dirty="0" smtClean="0"/>
              <a:t>leave </a:t>
            </a:r>
            <a:r>
              <a:rPr lang="en-GB" dirty="0" smtClean="0"/>
              <a:t>their holes in the morning.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stripe</a:t>
            </a:r>
            <a:r>
              <a:rPr lang="en-GB" dirty="0" smtClean="0"/>
              <a:t> /</a:t>
            </a:r>
            <a:r>
              <a:rPr lang="en-GB" dirty="0" err="1" smtClean="0"/>
              <a:t>straɪp</a:t>
            </a:r>
            <a:r>
              <a:rPr lang="en-GB" dirty="0" smtClean="0"/>
              <a:t>/ line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hole</a:t>
            </a:r>
            <a:r>
              <a:rPr lang="en-GB" dirty="0" smtClean="0"/>
              <a:t>  /</a:t>
            </a:r>
            <a:r>
              <a:rPr lang="en-GB" dirty="0" err="1" smtClean="0"/>
              <a:t>hoʊl</a:t>
            </a:r>
            <a:r>
              <a:rPr lang="en-GB" dirty="0" smtClean="0"/>
              <a:t>/ a place in the ground where animals live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leave  </a:t>
            </a:r>
            <a:r>
              <a:rPr lang="en-GB" dirty="0" smtClean="0"/>
              <a:t>/</a:t>
            </a:r>
            <a:r>
              <a:rPr lang="en-GB" dirty="0" err="1" smtClean="0"/>
              <a:t>liːv</a:t>
            </a:r>
            <a:r>
              <a:rPr lang="en-GB" dirty="0" smtClean="0"/>
              <a:t>/ go away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1013098" cy="10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40968"/>
            <a:ext cx="2183904" cy="1225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14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They eat </a:t>
            </a:r>
            <a:r>
              <a:rPr lang="en-GB" b="1" dirty="0" smtClean="0"/>
              <a:t>plants, lizards </a:t>
            </a:r>
            <a:r>
              <a:rPr lang="en-GB" dirty="0" smtClean="0"/>
              <a:t>and mice.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When </a:t>
            </a:r>
            <a:r>
              <a:rPr lang="en-GB" dirty="0" err="1" smtClean="0"/>
              <a:t>meerkats</a:t>
            </a:r>
            <a:r>
              <a:rPr lang="en-GB" dirty="0" smtClean="0"/>
              <a:t> eat, some of them stand on two legs and</a:t>
            </a:r>
            <a:r>
              <a:rPr lang="en-GB" b="1" dirty="0" smtClean="0"/>
              <a:t> guard </a:t>
            </a:r>
            <a:r>
              <a:rPr lang="en-GB" dirty="0" smtClean="0"/>
              <a:t>the others.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88640"/>
            <a:ext cx="4038600" cy="63261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plant</a:t>
            </a:r>
            <a:r>
              <a:rPr lang="en-GB" dirty="0" smtClean="0"/>
              <a:t>  /</a:t>
            </a:r>
            <a:r>
              <a:rPr lang="en-GB" dirty="0" err="1" smtClean="0"/>
              <a:t>plɑːnt</a:t>
            </a:r>
            <a:r>
              <a:rPr lang="en-GB" dirty="0" smtClean="0"/>
              <a:t>/ it grows out of the ground</a:t>
            </a:r>
          </a:p>
          <a:p>
            <a:pPr marL="0" indent="0">
              <a:buNone/>
            </a:pPr>
            <a:r>
              <a:rPr lang="en-GB" b="1" dirty="0" smtClean="0"/>
              <a:t>lizard</a:t>
            </a:r>
            <a:r>
              <a:rPr lang="en-GB" dirty="0" smtClean="0"/>
              <a:t> /ˈ</a:t>
            </a:r>
            <a:r>
              <a:rPr lang="en-GB" dirty="0" err="1" smtClean="0"/>
              <a:t>lɪzəd</a:t>
            </a:r>
            <a:r>
              <a:rPr lang="en-GB" dirty="0" smtClean="0"/>
              <a:t>/ a ​​reptile with a ​long ​body, four ​short ​legs and a ​long ​tail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guard</a:t>
            </a:r>
            <a:r>
              <a:rPr lang="en-GB" dirty="0" smtClean="0"/>
              <a:t>  /</a:t>
            </a:r>
            <a:r>
              <a:rPr lang="en-GB" dirty="0" err="1" smtClean="0"/>
              <a:t>ɡɑːd</a:t>
            </a:r>
            <a:r>
              <a:rPr lang="en-GB" dirty="0" smtClean="0"/>
              <a:t>/ look after</a:t>
            </a:r>
            <a:r>
              <a:rPr lang="hr-HR" dirty="0" smtClean="0"/>
              <a:t>, </a:t>
            </a:r>
            <a:r>
              <a:rPr lang="hr-HR" dirty="0" err="1" smtClean="0"/>
              <a:t>protect</a:t>
            </a:r>
            <a:r>
              <a:rPr lang="hr-HR" dirty="0" smtClean="0"/>
              <a:t> 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89350"/>
            <a:ext cx="1152128" cy="148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908720"/>
            <a:ext cx="1721759" cy="131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781" y="4581128"/>
            <a:ext cx="2561861" cy="1921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18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When the guards see an </a:t>
            </a:r>
            <a:r>
              <a:rPr lang="en-GB" b="1" dirty="0" smtClean="0"/>
              <a:t>eagle, </a:t>
            </a:r>
            <a:r>
              <a:rPr lang="en-GB" dirty="0" smtClean="0"/>
              <a:t>they </a:t>
            </a:r>
            <a:r>
              <a:rPr lang="en-GB" b="1" dirty="0" smtClean="0"/>
              <a:t>bark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038600" cy="6009531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eagle </a:t>
            </a:r>
            <a:r>
              <a:rPr lang="en-GB" dirty="0" smtClean="0"/>
              <a:t> /ˈ</a:t>
            </a:r>
            <a:r>
              <a:rPr lang="en-GB" dirty="0" err="1" smtClean="0"/>
              <a:t>iːɡl</a:t>
            </a:r>
            <a:r>
              <a:rPr lang="en-GB" dirty="0" smtClean="0"/>
              <a:t>̩/ a ​large, ​strong ​bird with a ​curved ​beak that ​eats ​meat and can ​see very well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bark</a:t>
            </a:r>
            <a:r>
              <a:rPr lang="en-GB" dirty="0" smtClean="0"/>
              <a:t> /</a:t>
            </a:r>
            <a:r>
              <a:rPr lang="en-GB" dirty="0" err="1" smtClean="0"/>
              <a:t>bɑːk</a:t>
            </a:r>
            <a:r>
              <a:rPr lang="en-GB" dirty="0" smtClean="0"/>
              <a:t>/ the loud noise that a dog makes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2841243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356992"/>
            <a:ext cx="23812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7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171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Meerkats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Meerkats</dc:title>
  <dc:creator>Nina</dc:creator>
  <cp:lastModifiedBy>Nina</cp:lastModifiedBy>
  <cp:revision>4</cp:revision>
  <dcterms:created xsi:type="dcterms:W3CDTF">2015-11-22T14:18:49Z</dcterms:created>
  <dcterms:modified xsi:type="dcterms:W3CDTF">2015-11-22T14:42:46Z</dcterms:modified>
</cp:coreProperties>
</file>