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4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8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9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4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7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9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9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77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75F6-DF7A-4474-8545-4E19AEB796F4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92DDC-BB09-4E9B-86B0-5D6C57710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1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VeU1hyqQ5YaudM&amp;tbnid=zVRJbipHqq0F0M:&amp;ved=0CAUQjRw&amp;url=http://www.aarco.co.uk/calfpathpoem/default.htm&amp;ei=iI_JU-6TIIGqOtvbgLgP&amp;bvm=bv.71198958,d.bGE&amp;psig=AFQjCNFuROSgiYgEWnZpuO3qLFi8VnYo1w&amp;ust=1405804778704848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com/url?sa=i&amp;source=images&amp;cd=&amp;cad=rja&amp;uact=8&amp;docid=jrIvcDB4Nlum4M&amp;tbnid=ryddvWB90oxBaM:&amp;ved=0CAgQjRw&amp;url=http://www.glamur.ba/urnebesno-ovca-presla-35km-da-se-vrati-kuci/&amp;ei=GozJU_6zDMqM4gSy9YGoBA&amp;psig=AFQjCNHpJGtUp9cCgoOfNxBYJ-MLbpgxOQ&amp;ust=140580393024581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source=images&amp;cd=&amp;cad=rja&amp;uact=8&amp;docid=skPEUm_KqxyzxM&amp;tbnid=nONq__Kv9R3wrM:&amp;ved=0CAUQjRw&amp;url=http://greece.greekreporter.com/2014/03/11/two-cases-of-mad-cow-disease-in-central-greece/&amp;ei=VYzJU8S1JcasPOnogKgP&amp;bvm=bv.71198958,d.bGE&amp;psig=AFQjCNHZqYBWIz_HdAixQWnW7CtvLPgmiA&amp;ust=140580398725026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source=images&amp;cd=&amp;cad=rja&amp;uact=8&amp;docid=BIL7UhK2et2WuM&amp;tbnid=zYPP9cEBjjhMTM:&amp;ved=0CAUQjRw&amp;url=http://sarainternationalenglish.blogspot.com/&amp;ei=b47JU7TtKImuPN6IgPgO&amp;bvm=bv.71198958,d.bGE&amp;psig=AFQjCNHMFDHpbIwlbcl6UPP2LsBBzN6esA&amp;ust=1405804498483202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_TaLrToq_U-w_M&amp;tbnid=SmhgVo8AiFgsZM:&amp;ved=0CAUQjRw&amp;url=http://www.warrenphotographic.co.uk/16981-middle-white-piglet&amp;ei=C4_JU4OdBsGuOeSngIAP&amp;bvm=bv.71198958,d.bGE&amp;psig=AFQjCNHK9gn9z76sYHen0a2gxHpGoVNAFA&amp;ust=1405804631348379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uact=8&amp;docid=JEm5K8nf6PS9SM&amp;tbnid=hn6Sq7ZvnUY-_M:&amp;ved=0CAUQjRw&amp;url=http://www.equine-world.co.uk/buying_horses/horse-vetting.asp&amp;ei=qozJU-6DNMnaPMWGgMgO&amp;bvm=bv.71198958,d.bGE&amp;psig=AFQjCNEW90cNMcamxSFNOUY031DI6-RCKg&amp;ust=140580403765473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source=images&amp;cd=&amp;cad=rja&amp;uact=8&amp;docid=8xTvgFwojB_NoM&amp;tbnid=VLPGeJ19veyzWM:&amp;ved=0CAUQjRw&amp;url=http://www.dreamstime.com/stock-image-pig-farm-side-view-big-image36093101&amp;ei=B43JU4GxCIi1PfyxgeAB&amp;bvm=bv.71198958,d.bGE&amp;psig=AFQjCNHHfIv8-60feheHptsDtIuH3_68tg&amp;ust=1405804109862398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source=images&amp;cd=&amp;cad=rja&amp;uact=8&amp;docid=gFfPk2hDNAoSjM&amp;tbnid=exbXESJnNyq4SM:&amp;ved=0CAUQjRw&amp;url=http://www.publicdomainpictures.net/view-image.php?image%3D36866%26picture%3Dcute-baby-foal&amp;ei=0o_JU8u9EMa_Of3rgZgC&amp;bvm=bv.71198958,d.bGE&amp;psig=AFQjCNEJ0Tdo5-97ITG9KVdULOL0fd6LPg&amp;ust=1405804843711360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google.com/url?sa=i&amp;rct=j&amp;q=&amp;esrc=s&amp;source=images&amp;cd=&amp;cad=rja&amp;uact=8&amp;docid=S3Y6PbM9rz9sSM&amp;tbnid=hrNFWW8kV3_6sM:&amp;ved=0CAUQjRw&amp;url=http://cute-baby-animals.tumblr.com/post/63463785302&amp;ei=MY7JU-vFMonCO8uEgKgO&amp;bvm=bv.71198958,d.bGE&amp;psig=AFQjCNH8nuWEBqPTZvnpuAp6llCSSvmBqA&amp;ust=1405804442575382" TargetMode="External"/><Relationship Id="rId7" Type="http://schemas.openxmlformats.org/officeDocument/2006/relationships/hyperlink" Target="http://www.google.com/url?sa=i&amp;rct=j&amp;q=&amp;esrc=s&amp;source=images&amp;cd=&amp;cad=rja&amp;uact=8&amp;docid=Na1NOwOHD391bM&amp;tbnid=TzsgE7H0I8z8EM:&amp;ved=0CAUQjRw&amp;url=http://www.letscolour.com/living-colour/reasons-love-yellow/&amp;ei=qo7JU_alJILDO9GBgaAP&amp;bvm=bv.71198958,d.bGE&amp;psig=AFQjCNEbmPEZBegbzdnf09K40WzTatj4ew&amp;ust=140580457278322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source=images&amp;cd=&amp;cad=rja&amp;uact=8&amp;docid=alY5Poz0BbPbLM&amp;tbnid=KDhkRSwZQWwgCM:&amp;ved=0CAUQjRw&amp;url=http://www.lisadeleon.ca/Domestic%20Duck.html&amp;ei=kI3JU9zMJ8mSO_-2gTA&amp;bvm=bv.71198958,d.bGE&amp;psig=AFQjCNFrGNgiSzQ3BUZ4J15fgEAVaGfkMg&amp;ust=1405804289168911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CAcQjRxqFQoTCL3P29ma28gCFcvSGgodRsUEpg&amp;url=http://weknowyourdreams.com/dog.html&amp;psig=AFQjCNEmGMmDHQi5vn8gsBltSPGovED2Ng&amp;ust=1445779539534095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docid=_lHRPWABT0oBJM&amp;tbnid=uutExy2Ao2txxM:&amp;ved=0CAUQjRw&amp;url=http://www.ynet.co.il/home/0,7340,L-888-18514-1-3,00.html&amp;ei=zI3JU-H-D8GmO-7ggbgO&amp;bvm=bv.71198958,d.bGE&amp;psig=AFQjCNGiCruQLIxsj4cAw17YuOLVOohIgg&amp;ust=140580435483670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source=images&amp;cd=&amp;cad=rja&amp;uact=8&amp;docid=pzAn3ofaH_cZwM&amp;tbnid=gnfCdrbujah6RM:&amp;ved=0CAUQjRw&amp;url=http://www.linkedin.com/today/post/article/20140430125730-1960452-meet-my-new-puppy-social-media&amp;ei=FZDJU-7VKsSBOIbCgPgP&amp;bvm=bv.71198958,d.bGE&amp;psig=AFQjCNHYvO4SJGevmZ8aLO2uouUQxYJVog&amp;ust=1405804932698329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source=images&amp;cd=&amp;cad=rja&amp;uact=8&amp;docid=SjWogNxYovOdHM&amp;tbnid=A68ebMgjQcaVJM:&amp;ved=0CAUQjRw&amp;url=http://www.zooenc.eu/en/pomeranian-goose/&amp;ei=SpDJU7ChFcWfO8XLgfAO&amp;bvm=bv.71198958,d.bGE&amp;psig=AFQjCNEzWDuCL6iQAYrsrohbqZogNY1yGg&amp;ust=1405804985975683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CAcQjRxqFQoTCLHe9pGc28gCFcTZGgodVF0IWQ&amp;url=http://www.birdsasart-blog.com/2012/07/04/poult/&amp;bvm=bv.105841590,d.d2s&amp;psig=AFQjCNHXQwHU0dOXo04TG7xOONEbeYOIHg&amp;ust=1445779924532743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docid=GkBTIuan83VdsM&amp;tbnid=xpcY9Ydd7ZS1qM:&amp;ved=0CAUQjRw&amp;url=http://lovemeow.com/2011/10/little-orphan-kitten-found-his-way-to-a-home/&amp;ei=RI_JU5z6GYTJOf-tgYAP&amp;bvm=bv.71198958,d.bGE&amp;psig=AFQjCNFac-nwM9tVJLPrsK1TNycYfjFuEw&amp;ust=140580472794039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CAcQjRxqFQoTCMeRr_Wb28gCFUTZGgod99YH-w&amp;url=http://reneelovesart.blogspot.com/2014/06/omg-nature-is-positively-amazing.html&amp;psig=AFQjCNE-EH8WEywJgAvm12ExrAdxiuvVTA&amp;ust=1445779868557957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petwebsite.com/" TargetMode="External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CAcQjRxqFQoTCNDFm-HO4sgCFQHNFAodJ4oPUA&amp;url=http://genius.com/AxLerivers&amp;bvm=bv.105841590,d.d24&amp;psig=AFQjCNFZ3qys_UE5cBvOnMatQK-cO2Moow&amp;ust=1446034037244385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hyperlink" Target="https://www.google.hr/url?sa=i&amp;rct=j&amp;q=&amp;esrc=s&amp;source=images&amp;cd=&amp;cad=rja&amp;uact=8&amp;ved=0CAcQjRxqFQoTCNfWp6_N4sgCFUnDFAod5kkJDQ&amp;url=https://en.wikipedia.org/wiki/Ungulate&amp;psig=AFQjCNEiVZvVe1dtaingvjdL2QBRqZyMaw&amp;ust=144603367098613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CAcQjRxqFQoTCM7L9qrO4sgCFQZVFAod9uADlg&amp;url=http://nobacks.com/chicken-ten/&amp;psig=AFQjCNF8YL-_fO4Pz3gu29IavZqiCZojyA&amp;ust=1446033929178579" TargetMode="External"/><Relationship Id="rId5" Type="http://schemas.openxmlformats.org/officeDocument/2006/relationships/image" Target="../media/image22.gif"/><Relationship Id="rId4" Type="http://schemas.openxmlformats.org/officeDocument/2006/relationships/hyperlink" Target="http://www.crownmeadow.com/mini-donkey/previous_babies.html" TargetMode="Externa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Animals and their young.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 the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392" y="1124744"/>
            <a:ext cx="4038600" cy="54726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sheep  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cow  and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546848" cy="54726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 lamb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 calf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://t1.gstatic.com/images?q=tbn:ANd9GcTPZ9kZBrDNKmj_0QM-WlBX-3bnEWOT4_O0JYQ6HMl-P3XX_MUP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925082" cy="151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2.bp.blogspot.com/-Jr8sJTqR7X4/TxViLDWCW9I/AAAAAAAAAEM/oXWtqO9LNgY/s1600/sheep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1728192" cy="177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greece.greekreporter.com/files/cow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278455" cy="137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aarco.co.uk/pics/calfpath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68" y="4210166"/>
            <a:ext cx="2604788" cy="1595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4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horse   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pig    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foal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piglet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rc_mi" descr="http://www.equine-world.co.uk/buying_horses/horse-images/horse-vettin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952328" cy="250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3.gstatic.com/images?q=tbn:ANd9GcSZELFdO7JlN-U5q6rZ68KyeuTxGNgQMgbkONgh8pRAAcw_rGq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49" y="578180"/>
            <a:ext cx="230425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thumbs.dreamstime.com/z/pig-farm-side-view-big-36093101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66057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warrenphotographic.co.uk/photography/bigs/16981-Middle-White-piglet-white-background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12" y="4212391"/>
            <a:ext cx="2958912" cy="2389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9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goat   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A duck   and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kid.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duckling.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o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7"/>
            <a:ext cx="3240360" cy="253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38.media.tumblr.com/1ffb5c05b61157e99e9f570269250b7a/tumblr_mucqd0Q5y61qi4ucgo1_128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60" y="702987"/>
            <a:ext cx="3292029" cy="237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encrypted-tbn3.gstatic.com/images?q=tbn:ANd9GcQie1b8l0vMF0JeuW0Bf6HKMeEq9krZYgsBFsd_eu2z7le823io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3" y="4221088"/>
            <a:ext cx="3468430" cy="255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encrypted-tbn0.gstatic.com/images?q=tbn:ANd9GcRTojLVrZzZqbCYS8gTe3M2s8U6oiMrwsyq_KqmLNIB5madJjW60A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60" y="4221088"/>
            <a:ext cx="3834438" cy="2476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4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goose   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dog and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gosling.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puppy.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https://encrypted-tbn1.gstatic.com/images?q=tbn:ANd9GcRdBO6cP10276rzE42hpp7LsliqTub3rj5SAKRs2wssKVsKcNUd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213615" cy="281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zooenc.eu/obrazky/huspom/.nahledy/t_pomeranian_greyback_013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076892" cy="215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m.c.lnkd.licdn.com/mpr/mpr/p/4/005/05b/0ad/17ef3d8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40" y="4365104"/>
            <a:ext cx="33280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eknowyourdreams.com/images/dog/dog-04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6" y="4390608"/>
            <a:ext cx="2838584" cy="227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7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cat  and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turkey   and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kitten.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poult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irc_mi" descr="http://lovemeow.com/wp-content/uploads/2011/10/kitten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196208" cy="234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petwebsite.com/cats/cats_images/cat_000003205378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2" y="836712"/>
            <a:ext cx="3185859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1.bp.blogspot.com/-Pm2ZiM5Qn6c/U51IIWPKjAI/AAAAAAAAGjE/bnPqcoUbjhU/s1600/male+turkey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9" y="4509120"/>
            <a:ext cx="2801744" cy="201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birdsasart-blog.com/baa/wp-content/uploads/2012/07/ANIM-GIF-Wild-Turkey-poult-_W3C8160-Indian-Lake-Estates-FL.gif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331236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0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donkey 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chicken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61821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foal</a:t>
            </a:r>
            <a:r>
              <a:rPr lang="hr-H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chick</a:t>
            </a:r>
            <a:r>
              <a:rPr lang="hr-H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rc_mi" descr="https://upload.wikimedia.org/wikipedia/commons/7/7b/Donkey_1_arp_750px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16835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crownmeadow.com/mini-donkey/Images-Photos/Chachi_new_arr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2211"/>
            <a:ext cx="23526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nobacks.com/wp-content/uploads/2014/11/Chicken-10.pn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230425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encrypted-tbn3.gstatic.com/images?q=tbn:ANd9GcTU7i5Kd5LaOtwew2Q-uE6srqDsS1KAzlznldQbWkEg-tVVkHKP7w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55" y="3789040"/>
            <a:ext cx="2402954" cy="2950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77</Words>
  <Application>Microsoft Office PowerPoint</Application>
  <PresentationFormat>On-screen Show (4:3)</PresentationFormat>
  <Paragraphs>96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Animals and their young.</vt:lpstr>
      <vt:lpstr>Complete the pairs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and their young.</dc:title>
  <dc:creator>Nina</dc:creator>
  <cp:lastModifiedBy>Nina</cp:lastModifiedBy>
  <cp:revision>12</cp:revision>
  <dcterms:created xsi:type="dcterms:W3CDTF">2015-10-24T13:10:45Z</dcterms:created>
  <dcterms:modified xsi:type="dcterms:W3CDTF">2015-10-27T12:08:44Z</dcterms:modified>
</cp:coreProperties>
</file>