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6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3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03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85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07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04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49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1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09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23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76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C1168-45E6-4383-99CF-DA4000437E70}" type="datetimeFigureOut">
              <a:rPr lang="en-GB" smtClean="0"/>
              <a:t>04/12/2014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B857-7B1B-4A71-9A35-12763A0C6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42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 smtClean="0">
                <a:solidFill>
                  <a:srgbClr val="FF0000"/>
                </a:solidFill>
              </a:rPr>
              <a:t>Animal classification: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animals are divided into two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lphaLcParenR"/>
            </a:pPr>
            <a:r>
              <a:rPr lang="en-US" sz="4800" b="1" dirty="0" smtClean="0">
                <a:solidFill>
                  <a:srgbClr val="FF0000"/>
                </a:solidFill>
              </a:rPr>
              <a:t>vertebrates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  </a:t>
            </a:r>
            <a:r>
              <a:rPr lang="en-US" sz="4800" dirty="0" smtClean="0"/>
              <a:t>       </a:t>
            </a:r>
            <a:r>
              <a:rPr lang="en-US" sz="4800" b="1" dirty="0" smtClean="0">
                <a:solidFill>
                  <a:srgbClr val="FF0000"/>
                </a:solidFill>
              </a:rPr>
              <a:t>b) invertebrates </a:t>
            </a:r>
            <a:r>
              <a:rPr lang="en-US" sz="3300" b="1" dirty="0" smtClean="0">
                <a:solidFill>
                  <a:schemeClr val="tx1"/>
                </a:solidFill>
              </a:rPr>
              <a:t>(</a:t>
            </a:r>
            <a:r>
              <a:rPr lang="hr-HR" sz="3300" b="1" dirty="0" smtClean="0">
                <a:solidFill>
                  <a:schemeClr val="tx1"/>
                </a:solidFill>
              </a:rPr>
              <a:t>a </a:t>
            </a:r>
            <a:r>
              <a:rPr lang="en-US" sz="3300" b="1" dirty="0" smtClean="0">
                <a:solidFill>
                  <a:schemeClr val="tx1"/>
                </a:solidFill>
              </a:rPr>
              <a:t>snail, </a:t>
            </a:r>
            <a:r>
              <a:rPr lang="hr-HR" sz="3300" b="1" dirty="0" smtClean="0">
                <a:solidFill>
                  <a:schemeClr val="tx1"/>
                </a:solidFill>
              </a:rPr>
              <a:t>a </a:t>
            </a:r>
            <a:r>
              <a:rPr lang="en-US" sz="3300" b="1" dirty="0" smtClean="0">
                <a:solidFill>
                  <a:schemeClr val="tx1"/>
                </a:solidFill>
              </a:rPr>
              <a:t>jellyfish</a:t>
            </a:r>
            <a:r>
              <a:rPr lang="en-US" sz="3300" b="1" dirty="0" smtClean="0">
                <a:solidFill>
                  <a:schemeClr val="tx1"/>
                </a:solidFill>
              </a:rPr>
              <a:t>, </a:t>
            </a:r>
            <a:r>
              <a:rPr lang="hr-HR" sz="3300" b="1" dirty="0" smtClean="0">
                <a:solidFill>
                  <a:schemeClr val="tx1"/>
                </a:solidFill>
              </a:rPr>
              <a:t>a </a:t>
            </a:r>
            <a:r>
              <a:rPr lang="en-US" sz="3300" b="1" dirty="0" smtClean="0">
                <a:solidFill>
                  <a:schemeClr val="tx1"/>
                </a:solidFill>
              </a:rPr>
              <a:t>spider</a:t>
            </a:r>
            <a:r>
              <a:rPr lang="en-US" sz="3300" b="1" dirty="0" smtClean="0">
                <a:solidFill>
                  <a:schemeClr val="tx1"/>
                </a:solidFill>
              </a:rPr>
              <a:t>, </a:t>
            </a:r>
            <a:r>
              <a:rPr lang="hr-HR" sz="3300" b="1" dirty="0" smtClean="0">
                <a:solidFill>
                  <a:schemeClr val="tx1"/>
                </a:solidFill>
              </a:rPr>
              <a:t>a </a:t>
            </a:r>
            <a:r>
              <a:rPr lang="en-US" sz="3300" b="1" dirty="0" smtClean="0">
                <a:solidFill>
                  <a:schemeClr val="tx1"/>
                </a:solidFill>
              </a:rPr>
              <a:t>fly</a:t>
            </a:r>
            <a:r>
              <a:rPr lang="en-US" sz="3300" b="1" dirty="0" smtClean="0">
                <a:solidFill>
                  <a:schemeClr val="tx1"/>
                </a:solidFill>
              </a:rPr>
              <a:t>, </a:t>
            </a:r>
            <a:r>
              <a:rPr lang="hr-HR" sz="3300" b="1" dirty="0" smtClean="0">
                <a:solidFill>
                  <a:schemeClr val="tx1"/>
                </a:solidFill>
              </a:rPr>
              <a:t>a </a:t>
            </a:r>
            <a:r>
              <a:rPr lang="en-US" sz="3300" b="1" dirty="0" smtClean="0">
                <a:solidFill>
                  <a:schemeClr val="tx1"/>
                </a:solidFill>
              </a:rPr>
              <a:t>starfish</a:t>
            </a:r>
            <a:r>
              <a:rPr lang="en-US" sz="3300" b="1" dirty="0" smtClean="0">
                <a:solidFill>
                  <a:schemeClr val="tx1"/>
                </a:solidFill>
              </a:rPr>
              <a:t>)</a:t>
            </a:r>
            <a:r>
              <a:rPr lang="en-US" sz="33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42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sz="7300" dirty="0" smtClean="0"/>
              <a:t>Vertebrates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593509"/>
              </p:ext>
            </p:extLst>
          </p:nvPr>
        </p:nvGraphicFramePr>
        <p:xfrm>
          <a:off x="467544" y="764704"/>
          <a:ext cx="8291265" cy="6031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55"/>
                <a:gridCol w="2763755"/>
                <a:gridCol w="2763755"/>
              </a:tblGrid>
              <a:tr h="854632">
                <a:tc>
                  <a:txBody>
                    <a:bodyPr/>
                    <a:lstStyle/>
                    <a:p>
                      <a:r>
                        <a:rPr lang="en-US" sz="3600" noProof="0" dirty="0" smtClean="0"/>
                        <a:t>Groups</a:t>
                      </a:r>
                      <a:endParaRPr lang="en-US" sz="3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noProof="0" dirty="0" smtClean="0"/>
                        <a:t>Examples</a:t>
                      </a:r>
                      <a:endParaRPr lang="en-US" sz="3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noProof="0" dirty="0" smtClean="0"/>
                        <a:t>Features</a:t>
                      </a:r>
                      <a:endParaRPr lang="en-US" sz="3600" noProof="0" dirty="0"/>
                    </a:p>
                  </a:txBody>
                  <a:tcPr/>
                </a:tc>
              </a:tr>
              <a:tr h="1377616">
                <a:tc>
                  <a:txBody>
                    <a:bodyPr/>
                    <a:lstStyle/>
                    <a:p>
                      <a:r>
                        <a:rPr lang="en-US" sz="3600" b="1" noProof="0" dirty="0" smtClean="0">
                          <a:solidFill>
                            <a:srgbClr val="C00000"/>
                          </a:solidFill>
                        </a:rPr>
                        <a:t>Mammals</a:t>
                      </a:r>
                      <a:endParaRPr lang="en-US" sz="36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elephants, bears</a:t>
                      </a:r>
                      <a:r>
                        <a:rPr lang="en-US" sz="2000" b="1" noProof="0" dirty="0" smtClean="0"/>
                        <a:t>, </a:t>
                      </a:r>
                      <a:r>
                        <a:rPr lang="en-US" sz="2000" b="1" noProof="0" dirty="0" smtClean="0">
                          <a:solidFill>
                            <a:srgbClr val="C00000"/>
                          </a:solidFill>
                        </a:rPr>
                        <a:t>bats,</a:t>
                      </a:r>
                      <a:r>
                        <a:rPr lang="en-US" sz="2000" b="1" baseline="0" noProof="0" dirty="0" smtClean="0">
                          <a:solidFill>
                            <a:srgbClr val="C00000"/>
                          </a:solidFill>
                        </a:rPr>
                        <a:t> dolphins, whales</a:t>
                      </a:r>
                      <a:endParaRPr lang="en-US" sz="20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warm-blooded</a:t>
                      </a:r>
                      <a:r>
                        <a:rPr lang="hr-HR" sz="2000" noProof="0" dirty="0" smtClean="0"/>
                        <a:t>,</a:t>
                      </a:r>
                      <a:endParaRPr lang="en-US" sz="2000" noProof="0" dirty="0" smtClean="0"/>
                    </a:p>
                    <a:p>
                      <a:r>
                        <a:rPr lang="en-US" sz="2000" noProof="0" dirty="0" smtClean="0"/>
                        <a:t>fur or hair</a:t>
                      </a:r>
                      <a:r>
                        <a:rPr lang="hr-HR" sz="2000" noProof="0" dirty="0" smtClean="0"/>
                        <a:t>,</a:t>
                      </a:r>
                      <a:endParaRPr lang="en-US" sz="2000" noProof="0" dirty="0" smtClean="0"/>
                    </a:p>
                    <a:p>
                      <a:r>
                        <a:rPr lang="en-US" sz="2000" noProof="0" dirty="0" smtClean="0"/>
                        <a:t>feed</a:t>
                      </a:r>
                      <a:r>
                        <a:rPr lang="en-US" sz="2000" baseline="0" noProof="0" dirty="0" smtClean="0"/>
                        <a:t> their babies with </a:t>
                      </a:r>
                      <a:r>
                        <a:rPr lang="en-US" sz="2000" noProof="0" dirty="0" smtClean="0"/>
                        <a:t> milk 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n-US" sz="3600" b="1" noProof="0" dirty="0" smtClean="0">
                          <a:solidFill>
                            <a:srgbClr val="C00000"/>
                          </a:solidFill>
                        </a:rPr>
                        <a:t>Birds</a:t>
                      </a:r>
                      <a:endParaRPr lang="en-US" sz="36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eagles, pigeons, vultures,</a:t>
                      </a:r>
                      <a:r>
                        <a:rPr lang="en-US" sz="2000" baseline="0" noProof="0" dirty="0" smtClean="0"/>
                        <a:t> owls, </a:t>
                      </a:r>
                      <a:r>
                        <a:rPr lang="en-US" sz="2000" b="1" baseline="0" noProof="0" dirty="0" smtClean="0">
                          <a:solidFill>
                            <a:srgbClr val="C00000"/>
                          </a:solidFill>
                        </a:rPr>
                        <a:t>penguins </a:t>
                      </a:r>
                      <a:endParaRPr lang="en-US" sz="20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warm-blooded,</a:t>
                      </a:r>
                    </a:p>
                    <a:p>
                      <a:r>
                        <a:rPr lang="en-US" sz="2000" noProof="0" dirty="0" smtClean="0"/>
                        <a:t>feathers,</a:t>
                      </a:r>
                    </a:p>
                    <a:p>
                      <a:r>
                        <a:rPr lang="en-US" sz="2000" noProof="0" dirty="0" smtClean="0"/>
                        <a:t>lay eggs</a:t>
                      </a:r>
                      <a:endParaRPr lang="en-US" sz="2000" noProof="0" dirty="0"/>
                    </a:p>
                  </a:txBody>
                  <a:tcPr/>
                </a:tc>
              </a:tr>
              <a:tr h="687926">
                <a:tc>
                  <a:txBody>
                    <a:bodyPr/>
                    <a:lstStyle/>
                    <a:p>
                      <a:r>
                        <a:rPr lang="en-US" sz="3600" b="1" noProof="0" dirty="0" smtClean="0">
                          <a:solidFill>
                            <a:srgbClr val="C00000"/>
                          </a:solidFill>
                        </a:rPr>
                        <a:t>Reptiles</a:t>
                      </a:r>
                      <a:endParaRPr lang="en-US" sz="36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snakes, lizards, crocodiles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cold-blooded</a:t>
                      </a:r>
                      <a:r>
                        <a:rPr lang="hr-HR" noProof="0" smtClean="0"/>
                        <a:t>,</a:t>
                      </a:r>
                      <a:endParaRPr lang="en-US" noProof="0" dirty="0" smtClean="0"/>
                    </a:p>
                    <a:p>
                      <a:r>
                        <a:rPr lang="en-US" noProof="0" dirty="0" smtClean="0"/>
                        <a:t>lay eggs on land</a:t>
                      </a:r>
                      <a:endParaRPr lang="en-US" noProof="0" dirty="0"/>
                    </a:p>
                  </a:txBody>
                  <a:tcPr/>
                </a:tc>
              </a:tr>
              <a:tr h="896250">
                <a:tc>
                  <a:txBody>
                    <a:bodyPr/>
                    <a:lstStyle/>
                    <a:p>
                      <a:r>
                        <a:rPr lang="en-US" sz="3600" b="1" noProof="0" dirty="0" smtClean="0">
                          <a:solidFill>
                            <a:srgbClr val="C00000"/>
                          </a:solidFill>
                        </a:rPr>
                        <a:t>Amphibians</a:t>
                      </a:r>
                      <a:endParaRPr lang="en-US" sz="36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frogs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live in fresh water and land</a:t>
                      </a:r>
                      <a:r>
                        <a:rPr lang="hr-HR" noProof="0" dirty="0" smtClean="0"/>
                        <a:t>,</a:t>
                      </a:r>
                      <a:endParaRPr lang="en-US" noProof="0" dirty="0" smtClean="0"/>
                    </a:p>
                    <a:p>
                      <a:r>
                        <a:rPr lang="en-US" noProof="0" dirty="0" smtClean="0"/>
                        <a:t>cold-blooded</a:t>
                      </a:r>
                      <a:r>
                        <a:rPr lang="hr-HR" noProof="0" dirty="0" smtClean="0"/>
                        <a:t>,</a:t>
                      </a:r>
                      <a:r>
                        <a:rPr lang="en-US" baseline="0" noProof="0" dirty="0" smtClean="0"/>
                        <a:t> </a:t>
                      </a:r>
                    </a:p>
                    <a:p>
                      <a:r>
                        <a:rPr lang="hr-HR" baseline="0" noProof="0" dirty="0" smtClean="0"/>
                        <a:t>l</a:t>
                      </a:r>
                      <a:r>
                        <a:rPr lang="en-US" baseline="0" noProof="0" dirty="0" smtClean="0"/>
                        <a:t>ay eggs in water</a:t>
                      </a:r>
                      <a:endParaRPr lang="en-US" noProof="0" dirty="0"/>
                    </a:p>
                  </a:txBody>
                  <a:tcPr/>
                </a:tc>
              </a:tr>
              <a:tr h="1061970">
                <a:tc>
                  <a:txBody>
                    <a:bodyPr/>
                    <a:lstStyle/>
                    <a:p>
                      <a:r>
                        <a:rPr lang="en-US" sz="3600" b="1" noProof="0" dirty="0" smtClean="0">
                          <a:solidFill>
                            <a:srgbClr val="C00000"/>
                          </a:solidFill>
                        </a:rPr>
                        <a:t>Fish</a:t>
                      </a:r>
                      <a:endParaRPr lang="en-US" sz="36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sharks, sardines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cold-blooded,</a:t>
                      </a:r>
                    </a:p>
                    <a:p>
                      <a:r>
                        <a:rPr lang="en-US" noProof="0" dirty="0" smtClean="0"/>
                        <a:t>lakes, rivers,</a:t>
                      </a:r>
                      <a:r>
                        <a:rPr lang="en-US" baseline="0" noProof="0" dirty="0" smtClean="0"/>
                        <a:t> seas, oceans,</a:t>
                      </a:r>
                    </a:p>
                    <a:p>
                      <a:r>
                        <a:rPr lang="en-US" baseline="0" noProof="0" dirty="0" smtClean="0"/>
                        <a:t>lay eggs,</a:t>
                      </a:r>
                    </a:p>
                    <a:p>
                      <a:r>
                        <a:rPr lang="en-US" baseline="0" noProof="0" dirty="0" smtClean="0"/>
                        <a:t>don’t breathe air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01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113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Animal classification:  animals are divided into two groups</vt:lpstr>
      <vt:lpstr>Vertebrates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classification:  animals are divided into two groups</dc:title>
  <dc:creator>Nina</dc:creator>
  <cp:lastModifiedBy>Nina</cp:lastModifiedBy>
  <cp:revision>8</cp:revision>
  <dcterms:created xsi:type="dcterms:W3CDTF">2014-12-03T23:57:46Z</dcterms:created>
  <dcterms:modified xsi:type="dcterms:W3CDTF">2014-12-04T00:32:14Z</dcterms:modified>
</cp:coreProperties>
</file>