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style val="6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Zemlja</c:v>
                </c:pt>
              </c:strCache>
            </c:strRef>
          </c:tx>
          <c:cat>
            <c:strRef>
              <c:f>List1!$A$2</c:f>
              <c:strCache>
                <c:ptCount val="1"/>
                <c:pt idx="0">
                  <c:v>udaljenost u km</c:v>
                </c:pt>
              </c:strCache>
            </c:strRef>
          </c:cat>
          <c:val>
            <c:numRef>
              <c:f>List1!$B$2</c:f>
              <c:numCache>
                <c:formatCode>General</c:formatCode>
                <c:ptCount val="1"/>
                <c:pt idx="0">
                  <c:v>150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Jupiter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cat>
            <c:strRef>
              <c:f>List1!$A$2</c:f>
              <c:strCache>
                <c:ptCount val="1"/>
                <c:pt idx="0">
                  <c:v>udaljenost u km</c:v>
                </c:pt>
              </c:strCache>
            </c:strRef>
          </c:cat>
          <c:val>
            <c:numRef>
              <c:f>List1!$C$2</c:f>
              <c:numCache>
                <c:formatCode>General</c:formatCode>
                <c:ptCount val="1"/>
                <c:pt idx="0">
                  <c:v>778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Satrun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cat>
            <c:strRef>
              <c:f>List1!$A$2</c:f>
              <c:strCache>
                <c:ptCount val="1"/>
                <c:pt idx="0">
                  <c:v>udaljenost u km</c:v>
                </c:pt>
              </c:strCache>
            </c:strRef>
          </c:cat>
          <c:val>
            <c:numRef>
              <c:f>List1!$D$2</c:f>
              <c:numCache>
                <c:formatCode>General</c:formatCode>
                <c:ptCount val="1"/>
                <c:pt idx="0">
                  <c:v>1427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Mars</c:v>
                </c:pt>
              </c:strCache>
            </c:strRef>
          </c:tx>
          <c:cat>
            <c:strRef>
              <c:f>List1!$A$2</c:f>
              <c:strCache>
                <c:ptCount val="1"/>
                <c:pt idx="0">
                  <c:v>udaljenost u km</c:v>
                </c:pt>
              </c:strCache>
            </c:strRef>
          </c:cat>
          <c:val>
            <c:numRef>
              <c:f>List1!$E$2</c:f>
              <c:numCache>
                <c:formatCode>General</c:formatCode>
                <c:ptCount val="1"/>
                <c:pt idx="0">
                  <c:v>228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Pluton</c:v>
                </c:pt>
              </c:strCache>
            </c:strRef>
          </c:tx>
          <c:cat>
            <c:strRef>
              <c:f>List1!$A$2</c:f>
              <c:strCache>
                <c:ptCount val="1"/>
                <c:pt idx="0">
                  <c:v>udaljenost u km</c:v>
                </c:pt>
              </c:strCache>
            </c:strRef>
          </c:cat>
          <c:val>
            <c:numRef>
              <c:f>List1!$F$2</c:f>
              <c:numCache>
                <c:formatCode>General</c:formatCode>
                <c:ptCount val="1"/>
                <c:pt idx="0">
                  <c:v>5907</c:v>
                </c:pt>
              </c:numCache>
            </c:numRef>
          </c:val>
        </c:ser>
        <c:axId val="85685376"/>
        <c:axId val="85686912"/>
      </c:barChart>
      <c:catAx>
        <c:axId val="85685376"/>
        <c:scaling>
          <c:orientation val="minMax"/>
        </c:scaling>
        <c:axPos val="b"/>
        <c:tickLblPos val="nextTo"/>
        <c:crossAx val="85686912"/>
        <c:crosses val="autoZero"/>
        <c:auto val="1"/>
        <c:lblAlgn val="ctr"/>
        <c:lblOffset val="100"/>
      </c:catAx>
      <c:valAx>
        <c:axId val="85686912"/>
        <c:scaling>
          <c:orientation val="minMax"/>
        </c:scaling>
        <c:axPos val="l"/>
        <c:majorGridlines/>
        <c:numFmt formatCode="General" sourceLinked="1"/>
        <c:tickLblPos val="nextTo"/>
        <c:spPr>
          <a:ln>
            <a:solidFill>
              <a:schemeClr val="bg1"/>
            </a:solidFill>
          </a:ln>
        </c:spPr>
        <c:crossAx val="85685376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</c:spPr>
    </c:plotArea>
    <c:legend>
      <c:legendPos val="r"/>
      <c:layout/>
    </c:legend>
    <c:plotVisOnly val="1"/>
  </c:chart>
  <c:spPr>
    <a:solidFill>
      <a:schemeClr val="tx1">
        <a:lumMod val="85000"/>
      </a:schemeClr>
    </a:solidFill>
  </c:spPr>
  <c:txPr>
    <a:bodyPr/>
    <a:lstStyle/>
    <a:p>
      <a:pPr>
        <a:defRPr sz="1800"/>
      </a:pPr>
      <a:endParaRPr lang="sr-Latn-C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0886FC-7A82-42C6-BC3D-B7A5226B2BBD}" type="doc">
      <dgm:prSet loTypeId="urn:microsoft.com/office/officeart/2005/8/layout/orgChart1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48F485B3-0A1F-48FB-9BC7-9A7223BA0767}">
      <dgm:prSet phldrT="[Tekst]"/>
      <dgm:spPr/>
      <dgm:t>
        <a:bodyPr/>
        <a:lstStyle/>
        <a:p>
          <a:r>
            <a:rPr lang="hr-HR" dirty="0" smtClean="0"/>
            <a:t>Mali zeleni </a:t>
          </a:r>
          <a:r>
            <a:rPr lang="hr-HR" smtClean="0"/>
            <a:t>(pobjednik</a:t>
          </a:r>
          <a:r>
            <a:rPr lang="hr-HR" dirty="0" smtClean="0"/>
            <a:t>)</a:t>
          </a:r>
          <a:endParaRPr lang="hr-HR" dirty="0"/>
        </a:p>
      </dgm:t>
    </dgm:pt>
    <dgm:pt modelId="{F5CEC00E-9DFB-4B7C-8790-64DCF673D1D0}" type="parTrans" cxnId="{57AE4FE3-FEC6-4160-BE43-929CA660F23E}">
      <dgm:prSet/>
      <dgm:spPr/>
      <dgm:t>
        <a:bodyPr/>
        <a:lstStyle/>
        <a:p>
          <a:endParaRPr lang="hr-HR"/>
        </a:p>
      </dgm:t>
    </dgm:pt>
    <dgm:pt modelId="{CA37918D-3E02-43FE-BE8C-87559EA6C391}" type="sibTrans" cxnId="{57AE4FE3-FEC6-4160-BE43-929CA660F23E}">
      <dgm:prSet/>
      <dgm:spPr/>
      <dgm:t>
        <a:bodyPr/>
        <a:lstStyle/>
        <a:p>
          <a:endParaRPr lang="hr-HR"/>
        </a:p>
      </dgm:t>
    </dgm:pt>
    <dgm:pt modelId="{98A55688-F398-45F1-A0E2-BA6F0EB248DB}" type="asst">
      <dgm:prSet phldrT="[Tekst]"/>
      <dgm:spPr>
        <a:solidFill>
          <a:schemeClr val="accent3"/>
        </a:solidFill>
      </dgm:spPr>
      <dgm:t>
        <a:bodyPr/>
        <a:lstStyle/>
        <a:p>
          <a:r>
            <a:rPr lang="hr-HR" dirty="0" smtClean="0"/>
            <a:t>Mali zeleni</a:t>
          </a:r>
        </a:p>
        <a:p>
          <a:r>
            <a:rPr lang="hr-HR" dirty="0" smtClean="0"/>
            <a:t>(pobjednik)</a:t>
          </a:r>
        </a:p>
      </dgm:t>
    </dgm:pt>
    <dgm:pt modelId="{FEC52CC7-D07C-460D-8A6B-33F39FD240CF}" type="parTrans" cxnId="{38CF6A3F-8EB8-47E4-A856-21ECDC2F4522}">
      <dgm:prSet/>
      <dgm:spPr/>
      <dgm:t>
        <a:bodyPr/>
        <a:lstStyle/>
        <a:p>
          <a:endParaRPr lang="hr-HR"/>
        </a:p>
      </dgm:t>
    </dgm:pt>
    <dgm:pt modelId="{1A943AEC-0886-440C-B6E2-A1D235B234CB}" type="sibTrans" cxnId="{38CF6A3F-8EB8-47E4-A856-21ECDC2F4522}">
      <dgm:prSet/>
      <dgm:spPr/>
      <dgm:t>
        <a:bodyPr/>
        <a:lstStyle/>
        <a:p>
          <a:endParaRPr lang="hr-HR"/>
        </a:p>
      </dgm:t>
    </dgm:pt>
    <dgm:pt modelId="{FF4440C0-53F0-459C-B59D-D33916020FF2}" type="asst">
      <dgm:prSet phldrT="[Tekst]"/>
      <dgm:spPr>
        <a:solidFill>
          <a:schemeClr val="accent3"/>
        </a:solidFill>
      </dgm:spPr>
      <dgm:t>
        <a:bodyPr/>
        <a:lstStyle/>
        <a:p>
          <a:r>
            <a:rPr lang="hr-HR" dirty="0" smtClean="0"/>
            <a:t>Solarni (pobjednik)</a:t>
          </a:r>
        </a:p>
      </dgm:t>
    </dgm:pt>
    <dgm:pt modelId="{42310595-2871-44B2-BE98-ABAA06DB53E3}" type="sibTrans" cxnId="{20B605A9-45C2-4ABE-9AA4-183CDF538CFD}">
      <dgm:prSet/>
      <dgm:spPr/>
      <dgm:t>
        <a:bodyPr/>
        <a:lstStyle/>
        <a:p>
          <a:endParaRPr lang="hr-HR"/>
        </a:p>
      </dgm:t>
    </dgm:pt>
    <dgm:pt modelId="{E562C0E5-FFB5-4D5E-AD93-DFAC9BFA80E8}" type="parTrans" cxnId="{20B605A9-45C2-4ABE-9AA4-183CDF538CFD}">
      <dgm:prSet/>
      <dgm:spPr/>
      <dgm:t>
        <a:bodyPr/>
        <a:lstStyle/>
        <a:p>
          <a:endParaRPr lang="hr-HR"/>
        </a:p>
      </dgm:t>
    </dgm:pt>
    <dgm:pt modelId="{E6BE37C9-6B83-4A07-AFFD-F772BD6567E7}" type="asst">
      <dgm:prSet phldrT="[Tekst]"/>
      <dgm:spPr>
        <a:solidFill>
          <a:schemeClr val="accent4"/>
        </a:solidFill>
      </dgm:spPr>
      <dgm:t>
        <a:bodyPr/>
        <a:lstStyle/>
        <a:p>
          <a:r>
            <a:rPr lang="hr-HR" dirty="0" smtClean="0"/>
            <a:t>Crvena opasnost</a:t>
          </a:r>
        </a:p>
      </dgm:t>
    </dgm:pt>
    <dgm:pt modelId="{2C24E63C-B5BA-41AD-BD9D-EA9440D3D19F}" type="parTrans" cxnId="{E6130315-FE08-4608-988E-CD427526018B}">
      <dgm:prSet/>
      <dgm:spPr/>
      <dgm:t>
        <a:bodyPr/>
        <a:lstStyle/>
        <a:p>
          <a:endParaRPr lang="hr-HR"/>
        </a:p>
      </dgm:t>
    </dgm:pt>
    <dgm:pt modelId="{9859DB77-83E1-4A66-8B8A-221967FA5C28}" type="sibTrans" cxnId="{E6130315-FE08-4608-988E-CD427526018B}">
      <dgm:prSet/>
      <dgm:spPr/>
      <dgm:t>
        <a:bodyPr/>
        <a:lstStyle/>
        <a:p>
          <a:endParaRPr lang="hr-HR"/>
        </a:p>
      </dgm:t>
    </dgm:pt>
    <dgm:pt modelId="{6FDD47FB-526E-482F-AF5A-ABAA2778E7C8}" type="asst">
      <dgm:prSet phldrT="[Tekst]"/>
      <dgm:spPr>
        <a:solidFill>
          <a:schemeClr val="accent4"/>
        </a:solidFill>
      </dgm:spPr>
      <dgm:t>
        <a:bodyPr/>
        <a:lstStyle/>
        <a:p>
          <a:r>
            <a:rPr lang="hr-HR" dirty="0" err="1" smtClean="0"/>
            <a:t>Sivko</a:t>
          </a:r>
          <a:endParaRPr lang="hr-HR" dirty="0" smtClean="0"/>
        </a:p>
      </dgm:t>
    </dgm:pt>
    <dgm:pt modelId="{FACB61BD-DCE8-42B1-A720-B70368CA1873}" type="parTrans" cxnId="{F5DB02BF-8480-4577-BFC2-39FE5438146D}">
      <dgm:prSet/>
      <dgm:spPr/>
      <dgm:t>
        <a:bodyPr/>
        <a:lstStyle/>
        <a:p>
          <a:endParaRPr lang="hr-HR"/>
        </a:p>
      </dgm:t>
    </dgm:pt>
    <dgm:pt modelId="{08F9375E-17ED-482C-BC84-C84CB38B383A}" type="sibTrans" cxnId="{F5DB02BF-8480-4577-BFC2-39FE5438146D}">
      <dgm:prSet/>
      <dgm:spPr/>
      <dgm:t>
        <a:bodyPr/>
        <a:lstStyle/>
        <a:p>
          <a:endParaRPr lang="hr-HR"/>
        </a:p>
      </dgm:t>
    </dgm:pt>
    <dgm:pt modelId="{9A41D63F-1308-4488-AFD5-23CFF326B287}" type="asst">
      <dgm:prSet phldrT="[Tekst]"/>
      <dgm:spPr>
        <a:solidFill>
          <a:schemeClr val="accent4"/>
        </a:solidFill>
      </dgm:spPr>
      <dgm:t>
        <a:bodyPr/>
        <a:lstStyle/>
        <a:p>
          <a:r>
            <a:rPr lang="hr-HR" dirty="0" smtClean="0"/>
            <a:t>Mali zeleni</a:t>
          </a:r>
        </a:p>
      </dgm:t>
    </dgm:pt>
    <dgm:pt modelId="{9DF0EB14-EA5A-451B-8A29-A90FFB3F3BD3}" type="parTrans" cxnId="{C068325C-28B6-422B-A116-0E16C8792CB8}">
      <dgm:prSet/>
      <dgm:spPr/>
      <dgm:t>
        <a:bodyPr/>
        <a:lstStyle/>
        <a:p>
          <a:endParaRPr lang="hr-HR"/>
        </a:p>
      </dgm:t>
    </dgm:pt>
    <dgm:pt modelId="{2109ECC0-DC34-4547-B4FB-EB0A2A15B755}" type="sibTrans" cxnId="{C068325C-28B6-422B-A116-0E16C8792CB8}">
      <dgm:prSet/>
      <dgm:spPr/>
      <dgm:t>
        <a:bodyPr/>
        <a:lstStyle/>
        <a:p>
          <a:endParaRPr lang="hr-HR"/>
        </a:p>
      </dgm:t>
    </dgm:pt>
    <dgm:pt modelId="{8A03A8D1-396A-477A-87DB-0220317F8C2E}" type="asst">
      <dgm:prSet phldrT="[Tekst]"/>
      <dgm:spPr>
        <a:solidFill>
          <a:schemeClr val="accent4"/>
        </a:solidFill>
      </dgm:spPr>
      <dgm:t>
        <a:bodyPr/>
        <a:lstStyle/>
        <a:p>
          <a:r>
            <a:rPr lang="hr-HR" dirty="0" smtClean="0"/>
            <a:t>Solarni</a:t>
          </a:r>
        </a:p>
      </dgm:t>
    </dgm:pt>
    <dgm:pt modelId="{EED4C958-4854-4162-AAA8-BEC1AD2AC2C5}" type="parTrans" cxnId="{1CE9968B-C069-4BFD-BA3B-735636FBCED5}">
      <dgm:prSet/>
      <dgm:spPr/>
      <dgm:t>
        <a:bodyPr/>
        <a:lstStyle/>
        <a:p>
          <a:endParaRPr lang="hr-HR"/>
        </a:p>
      </dgm:t>
    </dgm:pt>
    <dgm:pt modelId="{EC02EB43-2ED1-4DC6-BE32-805472104C3B}" type="sibTrans" cxnId="{1CE9968B-C069-4BFD-BA3B-735636FBCED5}">
      <dgm:prSet/>
      <dgm:spPr/>
      <dgm:t>
        <a:bodyPr/>
        <a:lstStyle/>
        <a:p>
          <a:endParaRPr lang="hr-HR"/>
        </a:p>
      </dgm:t>
    </dgm:pt>
    <dgm:pt modelId="{F20F18CE-6820-4D1D-A202-61742D7DD63F}" type="pres">
      <dgm:prSet presAssocID="{9B0886FC-7A82-42C6-BC3D-B7A5226B2B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E7421066-DE39-4C64-A86F-2417BA15C51E}" type="pres">
      <dgm:prSet presAssocID="{48F485B3-0A1F-48FB-9BC7-9A7223BA0767}" presName="hierRoot1" presStyleCnt="0">
        <dgm:presLayoutVars>
          <dgm:hierBranch val="init"/>
        </dgm:presLayoutVars>
      </dgm:prSet>
      <dgm:spPr/>
    </dgm:pt>
    <dgm:pt modelId="{9E1098D5-840F-42A2-B0DB-7075CE11A1F1}" type="pres">
      <dgm:prSet presAssocID="{48F485B3-0A1F-48FB-9BC7-9A7223BA0767}" presName="rootComposite1" presStyleCnt="0"/>
      <dgm:spPr/>
    </dgm:pt>
    <dgm:pt modelId="{1CA27027-0E29-4D38-A91C-03F4FAD127D8}" type="pres">
      <dgm:prSet presAssocID="{48F485B3-0A1F-48FB-9BC7-9A7223BA076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568C6691-8F15-44A5-9B6E-F0C5A9A56AAF}" type="pres">
      <dgm:prSet presAssocID="{48F485B3-0A1F-48FB-9BC7-9A7223BA0767}" presName="rootConnector1" presStyleLbl="node1" presStyleIdx="0" presStyleCnt="0"/>
      <dgm:spPr/>
      <dgm:t>
        <a:bodyPr/>
        <a:lstStyle/>
        <a:p>
          <a:endParaRPr lang="hr-HR"/>
        </a:p>
      </dgm:t>
    </dgm:pt>
    <dgm:pt modelId="{A2802095-7C38-4097-9E5C-34CC64B9498E}" type="pres">
      <dgm:prSet presAssocID="{48F485B3-0A1F-48FB-9BC7-9A7223BA0767}" presName="hierChild2" presStyleCnt="0"/>
      <dgm:spPr/>
    </dgm:pt>
    <dgm:pt modelId="{C9495596-26C7-4DB8-B595-A80EF9283B51}" type="pres">
      <dgm:prSet presAssocID="{48F485B3-0A1F-48FB-9BC7-9A7223BA0767}" presName="hierChild3" presStyleCnt="0"/>
      <dgm:spPr/>
    </dgm:pt>
    <dgm:pt modelId="{E63F5F1F-D8F0-450B-9201-DF9D46734A0D}" type="pres">
      <dgm:prSet presAssocID="{FEC52CC7-D07C-460D-8A6B-33F39FD240CF}" presName="Name111" presStyleLbl="parChTrans1D2" presStyleIdx="0" presStyleCnt="2"/>
      <dgm:spPr/>
      <dgm:t>
        <a:bodyPr/>
        <a:lstStyle/>
        <a:p>
          <a:endParaRPr lang="hr-HR"/>
        </a:p>
      </dgm:t>
    </dgm:pt>
    <dgm:pt modelId="{3DA4DDC3-8F07-4DD0-8495-B46327DB728E}" type="pres">
      <dgm:prSet presAssocID="{98A55688-F398-45F1-A0E2-BA6F0EB248DB}" presName="hierRoot3" presStyleCnt="0">
        <dgm:presLayoutVars>
          <dgm:hierBranch val="init"/>
        </dgm:presLayoutVars>
      </dgm:prSet>
      <dgm:spPr/>
    </dgm:pt>
    <dgm:pt modelId="{02C34AEC-692D-4E9A-959F-D49DE10E73BD}" type="pres">
      <dgm:prSet presAssocID="{98A55688-F398-45F1-A0E2-BA6F0EB248DB}" presName="rootComposite3" presStyleCnt="0"/>
      <dgm:spPr/>
    </dgm:pt>
    <dgm:pt modelId="{71EAE1F8-564A-458A-AA8D-7C38B76A6BE6}" type="pres">
      <dgm:prSet presAssocID="{98A55688-F398-45F1-A0E2-BA6F0EB248DB}" presName="rootText3" presStyleLbl="asst1" presStyleIdx="0" presStyleCnt="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1D2F5C77-2F2D-430A-97C1-D57A7C93FFBD}" type="pres">
      <dgm:prSet presAssocID="{98A55688-F398-45F1-A0E2-BA6F0EB248DB}" presName="rootConnector3" presStyleLbl="asst1" presStyleIdx="0" presStyleCnt="6"/>
      <dgm:spPr/>
      <dgm:t>
        <a:bodyPr/>
        <a:lstStyle/>
        <a:p>
          <a:endParaRPr lang="hr-HR"/>
        </a:p>
      </dgm:t>
    </dgm:pt>
    <dgm:pt modelId="{264C91B1-D95E-4E76-834B-93C6CA0BCC3C}" type="pres">
      <dgm:prSet presAssocID="{98A55688-F398-45F1-A0E2-BA6F0EB248DB}" presName="hierChild6" presStyleCnt="0"/>
      <dgm:spPr/>
    </dgm:pt>
    <dgm:pt modelId="{B8CD4E3B-53BA-4B39-BBB3-69427D1B0B2B}" type="pres">
      <dgm:prSet presAssocID="{98A55688-F398-45F1-A0E2-BA6F0EB248DB}" presName="hierChild7" presStyleCnt="0"/>
      <dgm:spPr/>
    </dgm:pt>
    <dgm:pt modelId="{04CAF4C2-5BDE-4A7F-AAF5-A13AEED4C4C5}" type="pres">
      <dgm:prSet presAssocID="{FACB61BD-DCE8-42B1-A720-B70368CA1873}" presName="Name111" presStyleLbl="parChTrans1D3" presStyleIdx="0" presStyleCnt="4"/>
      <dgm:spPr/>
      <dgm:t>
        <a:bodyPr/>
        <a:lstStyle/>
        <a:p>
          <a:endParaRPr lang="hr-HR"/>
        </a:p>
      </dgm:t>
    </dgm:pt>
    <dgm:pt modelId="{888199FA-5452-4EA1-9A2F-168F5217A1AB}" type="pres">
      <dgm:prSet presAssocID="{6FDD47FB-526E-482F-AF5A-ABAA2778E7C8}" presName="hierRoot3" presStyleCnt="0">
        <dgm:presLayoutVars>
          <dgm:hierBranch val="init"/>
        </dgm:presLayoutVars>
      </dgm:prSet>
      <dgm:spPr/>
    </dgm:pt>
    <dgm:pt modelId="{61B58A4C-DA7F-4749-9EA8-1FAA29F210A2}" type="pres">
      <dgm:prSet presAssocID="{6FDD47FB-526E-482F-AF5A-ABAA2778E7C8}" presName="rootComposite3" presStyleCnt="0"/>
      <dgm:spPr/>
    </dgm:pt>
    <dgm:pt modelId="{63028232-7692-4953-B58C-A911DAF84D4B}" type="pres">
      <dgm:prSet presAssocID="{6FDD47FB-526E-482F-AF5A-ABAA2778E7C8}" presName="rootText3" presStyleLbl="asst1" presStyleIdx="1" presStyleCnt="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12E79C76-4FE1-475E-9CB8-A7889FCEE59B}" type="pres">
      <dgm:prSet presAssocID="{6FDD47FB-526E-482F-AF5A-ABAA2778E7C8}" presName="rootConnector3" presStyleLbl="asst1" presStyleIdx="1" presStyleCnt="6"/>
      <dgm:spPr/>
      <dgm:t>
        <a:bodyPr/>
        <a:lstStyle/>
        <a:p>
          <a:endParaRPr lang="hr-HR"/>
        </a:p>
      </dgm:t>
    </dgm:pt>
    <dgm:pt modelId="{0B41D9AD-25EB-41A1-84EF-5E811211344E}" type="pres">
      <dgm:prSet presAssocID="{6FDD47FB-526E-482F-AF5A-ABAA2778E7C8}" presName="hierChild6" presStyleCnt="0"/>
      <dgm:spPr/>
    </dgm:pt>
    <dgm:pt modelId="{2CD720AA-CD4D-46F0-95BA-C36C95CC90D8}" type="pres">
      <dgm:prSet presAssocID="{6FDD47FB-526E-482F-AF5A-ABAA2778E7C8}" presName="hierChild7" presStyleCnt="0"/>
      <dgm:spPr/>
    </dgm:pt>
    <dgm:pt modelId="{4582980B-5F62-43DD-8106-6975CE5A46C5}" type="pres">
      <dgm:prSet presAssocID="{9DF0EB14-EA5A-451B-8A29-A90FFB3F3BD3}" presName="Name111" presStyleLbl="parChTrans1D3" presStyleIdx="1" presStyleCnt="4"/>
      <dgm:spPr/>
      <dgm:t>
        <a:bodyPr/>
        <a:lstStyle/>
        <a:p>
          <a:endParaRPr lang="hr-HR"/>
        </a:p>
      </dgm:t>
    </dgm:pt>
    <dgm:pt modelId="{DEFE82FF-E38D-472A-B2DE-3ECBB5166A65}" type="pres">
      <dgm:prSet presAssocID="{9A41D63F-1308-4488-AFD5-23CFF326B287}" presName="hierRoot3" presStyleCnt="0">
        <dgm:presLayoutVars>
          <dgm:hierBranch val="init"/>
        </dgm:presLayoutVars>
      </dgm:prSet>
      <dgm:spPr/>
    </dgm:pt>
    <dgm:pt modelId="{B213F361-F775-4304-8BFF-E1A49E19DB18}" type="pres">
      <dgm:prSet presAssocID="{9A41D63F-1308-4488-AFD5-23CFF326B287}" presName="rootComposite3" presStyleCnt="0"/>
      <dgm:spPr/>
    </dgm:pt>
    <dgm:pt modelId="{55CA51AF-EF62-4B34-B78A-04FC6D1C2FDA}" type="pres">
      <dgm:prSet presAssocID="{9A41D63F-1308-4488-AFD5-23CFF326B287}" presName="rootText3" presStyleLbl="asst1" presStyleIdx="2" presStyleCnt="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1695564E-CBCB-476D-AE3B-3227FF1404B4}" type="pres">
      <dgm:prSet presAssocID="{9A41D63F-1308-4488-AFD5-23CFF326B287}" presName="rootConnector3" presStyleLbl="asst1" presStyleIdx="2" presStyleCnt="6"/>
      <dgm:spPr/>
      <dgm:t>
        <a:bodyPr/>
        <a:lstStyle/>
        <a:p>
          <a:endParaRPr lang="hr-HR"/>
        </a:p>
      </dgm:t>
    </dgm:pt>
    <dgm:pt modelId="{5F9A7A57-B389-458D-8097-C768E497BE81}" type="pres">
      <dgm:prSet presAssocID="{9A41D63F-1308-4488-AFD5-23CFF326B287}" presName="hierChild6" presStyleCnt="0"/>
      <dgm:spPr/>
    </dgm:pt>
    <dgm:pt modelId="{91D786DE-6C12-4C0F-B243-22E388886991}" type="pres">
      <dgm:prSet presAssocID="{9A41D63F-1308-4488-AFD5-23CFF326B287}" presName="hierChild7" presStyleCnt="0"/>
      <dgm:spPr/>
    </dgm:pt>
    <dgm:pt modelId="{88350370-12A4-4D0D-9F31-E6D5A4465A9F}" type="pres">
      <dgm:prSet presAssocID="{E562C0E5-FFB5-4D5E-AD93-DFAC9BFA80E8}" presName="Name111" presStyleLbl="parChTrans1D2" presStyleIdx="1" presStyleCnt="2"/>
      <dgm:spPr/>
      <dgm:t>
        <a:bodyPr/>
        <a:lstStyle/>
        <a:p>
          <a:endParaRPr lang="hr-HR"/>
        </a:p>
      </dgm:t>
    </dgm:pt>
    <dgm:pt modelId="{3886A618-0232-4BA1-929D-24DC6811A136}" type="pres">
      <dgm:prSet presAssocID="{FF4440C0-53F0-459C-B59D-D33916020FF2}" presName="hierRoot3" presStyleCnt="0">
        <dgm:presLayoutVars>
          <dgm:hierBranch val="init"/>
        </dgm:presLayoutVars>
      </dgm:prSet>
      <dgm:spPr/>
    </dgm:pt>
    <dgm:pt modelId="{3A2BE273-36B2-4A3F-9823-F3EEAF9600E4}" type="pres">
      <dgm:prSet presAssocID="{FF4440C0-53F0-459C-B59D-D33916020FF2}" presName="rootComposite3" presStyleCnt="0"/>
      <dgm:spPr/>
    </dgm:pt>
    <dgm:pt modelId="{B6544D1A-2322-4DB7-88A5-113829E98954}" type="pres">
      <dgm:prSet presAssocID="{FF4440C0-53F0-459C-B59D-D33916020FF2}" presName="rootText3" presStyleLbl="asst1" presStyleIdx="3" presStyleCnt="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DBD04F11-69BB-4957-B771-CA2F6A6AEFC4}" type="pres">
      <dgm:prSet presAssocID="{FF4440C0-53F0-459C-B59D-D33916020FF2}" presName="rootConnector3" presStyleLbl="asst1" presStyleIdx="3" presStyleCnt="6"/>
      <dgm:spPr/>
      <dgm:t>
        <a:bodyPr/>
        <a:lstStyle/>
        <a:p>
          <a:endParaRPr lang="hr-HR"/>
        </a:p>
      </dgm:t>
    </dgm:pt>
    <dgm:pt modelId="{D1E9CCB2-B479-4FC1-A4CA-0C31C22DFF45}" type="pres">
      <dgm:prSet presAssocID="{FF4440C0-53F0-459C-B59D-D33916020FF2}" presName="hierChild6" presStyleCnt="0"/>
      <dgm:spPr/>
    </dgm:pt>
    <dgm:pt modelId="{9A5384F4-3FA7-4A93-9149-DA9921FE522A}" type="pres">
      <dgm:prSet presAssocID="{FF4440C0-53F0-459C-B59D-D33916020FF2}" presName="hierChild7" presStyleCnt="0"/>
      <dgm:spPr/>
    </dgm:pt>
    <dgm:pt modelId="{D18A6202-4D68-4AD8-942B-893074B3B704}" type="pres">
      <dgm:prSet presAssocID="{EED4C958-4854-4162-AAA8-BEC1AD2AC2C5}" presName="Name111" presStyleLbl="parChTrans1D3" presStyleIdx="2" presStyleCnt="4"/>
      <dgm:spPr/>
      <dgm:t>
        <a:bodyPr/>
        <a:lstStyle/>
        <a:p>
          <a:endParaRPr lang="hr-HR"/>
        </a:p>
      </dgm:t>
    </dgm:pt>
    <dgm:pt modelId="{BC1218A1-5570-48D8-A87C-B85DD7B93FD9}" type="pres">
      <dgm:prSet presAssocID="{8A03A8D1-396A-477A-87DB-0220317F8C2E}" presName="hierRoot3" presStyleCnt="0">
        <dgm:presLayoutVars>
          <dgm:hierBranch val="init"/>
        </dgm:presLayoutVars>
      </dgm:prSet>
      <dgm:spPr/>
    </dgm:pt>
    <dgm:pt modelId="{04AD5424-9360-475D-A473-913B7E27F845}" type="pres">
      <dgm:prSet presAssocID="{8A03A8D1-396A-477A-87DB-0220317F8C2E}" presName="rootComposite3" presStyleCnt="0"/>
      <dgm:spPr/>
    </dgm:pt>
    <dgm:pt modelId="{C148ED97-E928-4195-A672-0592D9DD918C}" type="pres">
      <dgm:prSet presAssocID="{8A03A8D1-396A-477A-87DB-0220317F8C2E}" presName="rootText3" presStyleLbl="asst1" presStyleIdx="4" presStyleCnt="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215C9A42-F8D2-4D87-A1D2-25CFBCBF3316}" type="pres">
      <dgm:prSet presAssocID="{8A03A8D1-396A-477A-87DB-0220317F8C2E}" presName="rootConnector3" presStyleLbl="asst1" presStyleIdx="4" presStyleCnt="6"/>
      <dgm:spPr/>
      <dgm:t>
        <a:bodyPr/>
        <a:lstStyle/>
        <a:p>
          <a:endParaRPr lang="hr-HR"/>
        </a:p>
      </dgm:t>
    </dgm:pt>
    <dgm:pt modelId="{E896782A-4627-4A8E-83DD-AFAEDD3B063A}" type="pres">
      <dgm:prSet presAssocID="{8A03A8D1-396A-477A-87DB-0220317F8C2E}" presName="hierChild6" presStyleCnt="0"/>
      <dgm:spPr/>
    </dgm:pt>
    <dgm:pt modelId="{4CD50121-9FD9-423A-B71B-38A96EDB3E64}" type="pres">
      <dgm:prSet presAssocID="{8A03A8D1-396A-477A-87DB-0220317F8C2E}" presName="hierChild7" presStyleCnt="0"/>
      <dgm:spPr/>
    </dgm:pt>
    <dgm:pt modelId="{C41079E9-188B-4D10-B1B2-AB04DE851FA6}" type="pres">
      <dgm:prSet presAssocID="{2C24E63C-B5BA-41AD-BD9D-EA9440D3D19F}" presName="Name111" presStyleLbl="parChTrans1D3" presStyleIdx="3" presStyleCnt="4"/>
      <dgm:spPr/>
      <dgm:t>
        <a:bodyPr/>
        <a:lstStyle/>
        <a:p>
          <a:endParaRPr lang="hr-HR"/>
        </a:p>
      </dgm:t>
    </dgm:pt>
    <dgm:pt modelId="{2C68CC9E-2C45-4085-8752-DEB65F93FD2C}" type="pres">
      <dgm:prSet presAssocID="{E6BE37C9-6B83-4A07-AFFD-F772BD6567E7}" presName="hierRoot3" presStyleCnt="0">
        <dgm:presLayoutVars>
          <dgm:hierBranch val="init"/>
        </dgm:presLayoutVars>
      </dgm:prSet>
      <dgm:spPr/>
    </dgm:pt>
    <dgm:pt modelId="{CBE949B0-A5B2-4F4E-AB51-ABBF80359080}" type="pres">
      <dgm:prSet presAssocID="{E6BE37C9-6B83-4A07-AFFD-F772BD6567E7}" presName="rootComposite3" presStyleCnt="0"/>
      <dgm:spPr/>
    </dgm:pt>
    <dgm:pt modelId="{DECC295F-85C2-437F-9AA8-EB6B1B4DFFB5}" type="pres">
      <dgm:prSet presAssocID="{E6BE37C9-6B83-4A07-AFFD-F772BD6567E7}" presName="rootText3" presStyleLbl="asst1" presStyleIdx="5" presStyleCnt="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225CF909-1192-4DF7-9556-B47435184D1C}" type="pres">
      <dgm:prSet presAssocID="{E6BE37C9-6B83-4A07-AFFD-F772BD6567E7}" presName="rootConnector3" presStyleLbl="asst1" presStyleIdx="5" presStyleCnt="6"/>
      <dgm:spPr/>
      <dgm:t>
        <a:bodyPr/>
        <a:lstStyle/>
        <a:p>
          <a:endParaRPr lang="hr-HR"/>
        </a:p>
      </dgm:t>
    </dgm:pt>
    <dgm:pt modelId="{E5AD5BF1-5325-4279-88BF-03EF8072223E}" type="pres">
      <dgm:prSet presAssocID="{E6BE37C9-6B83-4A07-AFFD-F772BD6567E7}" presName="hierChild6" presStyleCnt="0"/>
      <dgm:spPr/>
    </dgm:pt>
    <dgm:pt modelId="{4EBCED5F-1289-481A-80BC-BD1B224F4EB0}" type="pres">
      <dgm:prSet presAssocID="{E6BE37C9-6B83-4A07-AFFD-F772BD6567E7}" presName="hierChild7" presStyleCnt="0"/>
      <dgm:spPr/>
    </dgm:pt>
  </dgm:ptLst>
  <dgm:cxnLst>
    <dgm:cxn modelId="{71DBBACA-4CAE-461D-86C1-00BE986E537E}" type="presOf" srcId="{8A03A8D1-396A-477A-87DB-0220317F8C2E}" destId="{C148ED97-E928-4195-A672-0592D9DD918C}" srcOrd="0" destOrd="0" presId="urn:microsoft.com/office/officeart/2005/8/layout/orgChart1"/>
    <dgm:cxn modelId="{66AE6F19-6B01-4026-9685-C5FF746BE0FC}" type="presOf" srcId="{2C24E63C-B5BA-41AD-BD9D-EA9440D3D19F}" destId="{C41079E9-188B-4D10-B1B2-AB04DE851FA6}" srcOrd="0" destOrd="0" presId="urn:microsoft.com/office/officeart/2005/8/layout/orgChart1"/>
    <dgm:cxn modelId="{E6130315-FE08-4608-988E-CD427526018B}" srcId="{FF4440C0-53F0-459C-B59D-D33916020FF2}" destId="{E6BE37C9-6B83-4A07-AFFD-F772BD6567E7}" srcOrd="1" destOrd="0" parTransId="{2C24E63C-B5BA-41AD-BD9D-EA9440D3D19F}" sibTransId="{9859DB77-83E1-4A66-8B8A-221967FA5C28}"/>
    <dgm:cxn modelId="{5E66F93E-510D-4415-877C-347C89087B4D}" type="presOf" srcId="{8A03A8D1-396A-477A-87DB-0220317F8C2E}" destId="{215C9A42-F8D2-4D87-A1D2-25CFBCBF3316}" srcOrd="1" destOrd="0" presId="urn:microsoft.com/office/officeart/2005/8/layout/orgChart1"/>
    <dgm:cxn modelId="{F0286D34-9345-4F41-8D1A-9F101962C250}" type="presOf" srcId="{FF4440C0-53F0-459C-B59D-D33916020FF2}" destId="{DBD04F11-69BB-4957-B771-CA2F6A6AEFC4}" srcOrd="1" destOrd="0" presId="urn:microsoft.com/office/officeart/2005/8/layout/orgChart1"/>
    <dgm:cxn modelId="{412830B8-1DCF-4E81-BDBC-596DBB44D51C}" type="presOf" srcId="{9DF0EB14-EA5A-451B-8A29-A90FFB3F3BD3}" destId="{4582980B-5F62-43DD-8106-6975CE5A46C5}" srcOrd="0" destOrd="0" presId="urn:microsoft.com/office/officeart/2005/8/layout/orgChart1"/>
    <dgm:cxn modelId="{14D9ED07-487E-4DDD-94B1-D2321A1F6EE0}" type="presOf" srcId="{98A55688-F398-45F1-A0E2-BA6F0EB248DB}" destId="{71EAE1F8-564A-458A-AA8D-7C38B76A6BE6}" srcOrd="0" destOrd="0" presId="urn:microsoft.com/office/officeart/2005/8/layout/orgChart1"/>
    <dgm:cxn modelId="{F5DB02BF-8480-4577-BFC2-39FE5438146D}" srcId="{98A55688-F398-45F1-A0E2-BA6F0EB248DB}" destId="{6FDD47FB-526E-482F-AF5A-ABAA2778E7C8}" srcOrd="0" destOrd="0" parTransId="{FACB61BD-DCE8-42B1-A720-B70368CA1873}" sibTransId="{08F9375E-17ED-482C-BC84-C84CB38B383A}"/>
    <dgm:cxn modelId="{A6849497-55BB-4E7A-A1BB-C0F47CCF4153}" type="presOf" srcId="{FEC52CC7-D07C-460D-8A6B-33F39FD240CF}" destId="{E63F5F1F-D8F0-450B-9201-DF9D46734A0D}" srcOrd="0" destOrd="0" presId="urn:microsoft.com/office/officeart/2005/8/layout/orgChart1"/>
    <dgm:cxn modelId="{38CF6A3F-8EB8-47E4-A856-21ECDC2F4522}" srcId="{48F485B3-0A1F-48FB-9BC7-9A7223BA0767}" destId="{98A55688-F398-45F1-A0E2-BA6F0EB248DB}" srcOrd="0" destOrd="0" parTransId="{FEC52CC7-D07C-460D-8A6B-33F39FD240CF}" sibTransId="{1A943AEC-0886-440C-B6E2-A1D235B234CB}"/>
    <dgm:cxn modelId="{82A8A284-DAB3-4B33-A240-F0A40237DF30}" type="presOf" srcId="{9B0886FC-7A82-42C6-BC3D-B7A5226B2BBD}" destId="{F20F18CE-6820-4D1D-A202-61742D7DD63F}" srcOrd="0" destOrd="0" presId="urn:microsoft.com/office/officeart/2005/8/layout/orgChart1"/>
    <dgm:cxn modelId="{20B605A9-45C2-4ABE-9AA4-183CDF538CFD}" srcId="{48F485B3-0A1F-48FB-9BC7-9A7223BA0767}" destId="{FF4440C0-53F0-459C-B59D-D33916020FF2}" srcOrd="1" destOrd="0" parTransId="{E562C0E5-FFB5-4D5E-AD93-DFAC9BFA80E8}" sibTransId="{42310595-2871-44B2-BE98-ABAA06DB53E3}"/>
    <dgm:cxn modelId="{9E5E4876-21D8-451B-9243-14C68787D5EB}" type="presOf" srcId="{6FDD47FB-526E-482F-AF5A-ABAA2778E7C8}" destId="{63028232-7692-4953-B58C-A911DAF84D4B}" srcOrd="0" destOrd="0" presId="urn:microsoft.com/office/officeart/2005/8/layout/orgChart1"/>
    <dgm:cxn modelId="{216C9409-A5C7-48DD-BDA0-8BDDAF9C59DB}" type="presOf" srcId="{48F485B3-0A1F-48FB-9BC7-9A7223BA0767}" destId="{1CA27027-0E29-4D38-A91C-03F4FAD127D8}" srcOrd="0" destOrd="0" presId="urn:microsoft.com/office/officeart/2005/8/layout/orgChart1"/>
    <dgm:cxn modelId="{730C97CF-BBDD-407C-853F-D3C78F4DBAFF}" type="presOf" srcId="{9A41D63F-1308-4488-AFD5-23CFF326B287}" destId="{1695564E-CBCB-476D-AE3B-3227FF1404B4}" srcOrd="1" destOrd="0" presId="urn:microsoft.com/office/officeart/2005/8/layout/orgChart1"/>
    <dgm:cxn modelId="{C068325C-28B6-422B-A116-0E16C8792CB8}" srcId="{98A55688-F398-45F1-A0E2-BA6F0EB248DB}" destId="{9A41D63F-1308-4488-AFD5-23CFF326B287}" srcOrd="1" destOrd="0" parTransId="{9DF0EB14-EA5A-451B-8A29-A90FFB3F3BD3}" sibTransId="{2109ECC0-DC34-4547-B4FB-EB0A2A15B755}"/>
    <dgm:cxn modelId="{D7CDDDCE-F69D-452B-B03C-887620E1B409}" type="presOf" srcId="{E6BE37C9-6B83-4A07-AFFD-F772BD6567E7}" destId="{225CF909-1192-4DF7-9556-B47435184D1C}" srcOrd="1" destOrd="0" presId="urn:microsoft.com/office/officeart/2005/8/layout/orgChart1"/>
    <dgm:cxn modelId="{0E5B7379-925E-47F8-9C2F-2322E6D59824}" type="presOf" srcId="{FF4440C0-53F0-459C-B59D-D33916020FF2}" destId="{B6544D1A-2322-4DB7-88A5-113829E98954}" srcOrd="0" destOrd="0" presId="urn:microsoft.com/office/officeart/2005/8/layout/orgChart1"/>
    <dgm:cxn modelId="{57AE4FE3-FEC6-4160-BE43-929CA660F23E}" srcId="{9B0886FC-7A82-42C6-BC3D-B7A5226B2BBD}" destId="{48F485B3-0A1F-48FB-9BC7-9A7223BA0767}" srcOrd="0" destOrd="0" parTransId="{F5CEC00E-9DFB-4B7C-8790-64DCF673D1D0}" sibTransId="{CA37918D-3E02-43FE-BE8C-87559EA6C391}"/>
    <dgm:cxn modelId="{1CE9968B-C069-4BFD-BA3B-735636FBCED5}" srcId="{FF4440C0-53F0-459C-B59D-D33916020FF2}" destId="{8A03A8D1-396A-477A-87DB-0220317F8C2E}" srcOrd="0" destOrd="0" parTransId="{EED4C958-4854-4162-AAA8-BEC1AD2AC2C5}" sibTransId="{EC02EB43-2ED1-4DC6-BE32-805472104C3B}"/>
    <dgm:cxn modelId="{7961BE58-0F08-46ED-B8C7-AD1C34CE5AFF}" type="presOf" srcId="{E6BE37C9-6B83-4A07-AFFD-F772BD6567E7}" destId="{DECC295F-85C2-437F-9AA8-EB6B1B4DFFB5}" srcOrd="0" destOrd="0" presId="urn:microsoft.com/office/officeart/2005/8/layout/orgChart1"/>
    <dgm:cxn modelId="{2F5AF000-6587-4FCF-8518-D070C80E65B8}" type="presOf" srcId="{98A55688-F398-45F1-A0E2-BA6F0EB248DB}" destId="{1D2F5C77-2F2D-430A-97C1-D57A7C93FFBD}" srcOrd="1" destOrd="0" presId="urn:microsoft.com/office/officeart/2005/8/layout/orgChart1"/>
    <dgm:cxn modelId="{A74A36F7-57F4-4135-8BFD-D33347F43C01}" type="presOf" srcId="{FACB61BD-DCE8-42B1-A720-B70368CA1873}" destId="{04CAF4C2-5BDE-4A7F-AAF5-A13AEED4C4C5}" srcOrd="0" destOrd="0" presId="urn:microsoft.com/office/officeart/2005/8/layout/orgChart1"/>
    <dgm:cxn modelId="{7C6D230C-0611-48FC-94FD-DB15115E1D4A}" type="presOf" srcId="{6FDD47FB-526E-482F-AF5A-ABAA2778E7C8}" destId="{12E79C76-4FE1-475E-9CB8-A7889FCEE59B}" srcOrd="1" destOrd="0" presId="urn:microsoft.com/office/officeart/2005/8/layout/orgChart1"/>
    <dgm:cxn modelId="{7CD395DA-17C2-47CC-93D8-6309CF2CADA1}" type="presOf" srcId="{48F485B3-0A1F-48FB-9BC7-9A7223BA0767}" destId="{568C6691-8F15-44A5-9B6E-F0C5A9A56AAF}" srcOrd="1" destOrd="0" presId="urn:microsoft.com/office/officeart/2005/8/layout/orgChart1"/>
    <dgm:cxn modelId="{288DFEC5-0722-4C2C-9DB3-46340405E616}" type="presOf" srcId="{EED4C958-4854-4162-AAA8-BEC1AD2AC2C5}" destId="{D18A6202-4D68-4AD8-942B-893074B3B704}" srcOrd="0" destOrd="0" presId="urn:microsoft.com/office/officeart/2005/8/layout/orgChart1"/>
    <dgm:cxn modelId="{45FB2966-3D70-4B22-B019-9EF75629EE65}" type="presOf" srcId="{E562C0E5-FFB5-4D5E-AD93-DFAC9BFA80E8}" destId="{88350370-12A4-4D0D-9F31-E6D5A4465A9F}" srcOrd="0" destOrd="0" presId="urn:microsoft.com/office/officeart/2005/8/layout/orgChart1"/>
    <dgm:cxn modelId="{086E354B-C69E-4F94-887D-F0CB6AC95FDD}" type="presOf" srcId="{9A41D63F-1308-4488-AFD5-23CFF326B287}" destId="{55CA51AF-EF62-4B34-B78A-04FC6D1C2FDA}" srcOrd="0" destOrd="0" presId="urn:microsoft.com/office/officeart/2005/8/layout/orgChart1"/>
    <dgm:cxn modelId="{F45B6DAD-C0BF-4A66-B913-E80376FB127B}" type="presParOf" srcId="{F20F18CE-6820-4D1D-A202-61742D7DD63F}" destId="{E7421066-DE39-4C64-A86F-2417BA15C51E}" srcOrd="0" destOrd="0" presId="urn:microsoft.com/office/officeart/2005/8/layout/orgChart1"/>
    <dgm:cxn modelId="{F0F75832-B6DE-4D7C-A489-D83CCADC67A6}" type="presParOf" srcId="{E7421066-DE39-4C64-A86F-2417BA15C51E}" destId="{9E1098D5-840F-42A2-B0DB-7075CE11A1F1}" srcOrd="0" destOrd="0" presId="urn:microsoft.com/office/officeart/2005/8/layout/orgChart1"/>
    <dgm:cxn modelId="{C9C7BBA7-CD35-492D-8270-E6E410D57638}" type="presParOf" srcId="{9E1098D5-840F-42A2-B0DB-7075CE11A1F1}" destId="{1CA27027-0E29-4D38-A91C-03F4FAD127D8}" srcOrd="0" destOrd="0" presId="urn:microsoft.com/office/officeart/2005/8/layout/orgChart1"/>
    <dgm:cxn modelId="{9BA994CE-08FB-4A63-B3DC-3DC70130DBCE}" type="presParOf" srcId="{9E1098D5-840F-42A2-B0DB-7075CE11A1F1}" destId="{568C6691-8F15-44A5-9B6E-F0C5A9A56AAF}" srcOrd="1" destOrd="0" presId="urn:microsoft.com/office/officeart/2005/8/layout/orgChart1"/>
    <dgm:cxn modelId="{C8DBAA78-4D75-42FD-ACE0-F532ECBFEA80}" type="presParOf" srcId="{E7421066-DE39-4C64-A86F-2417BA15C51E}" destId="{A2802095-7C38-4097-9E5C-34CC64B9498E}" srcOrd="1" destOrd="0" presId="urn:microsoft.com/office/officeart/2005/8/layout/orgChart1"/>
    <dgm:cxn modelId="{A52571C8-6254-4D7D-8F2B-41CC30714134}" type="presParOf" srcId="{E7421066-DE39-4C64-A86F-2417BA15C51E}" destId="{C9495596-26C7-4DB8-B595-A80EF9283B51}" srcOrd="2" destOrd="0" presId="urn:microsoft.com/office/officeart/2005/8/layout/orgChart1"/>
    <dgm:cxn modelId="{A1A56165-F65F-4276-9153-184E0D511D65}" type="presParOf" srcId="{C9495596-26C7-4DB8-B595-A80EF9283B51}" destId="{E63F5F1F-D8F0-450B-9201-DF9D46734A0D}" srcOrd="0" destOrd="0" presId="urn:microsoft.com/office/officeart/2005/8/layout/orgChart1"/>
    <dgm:cxn modelId="{F779E636-C125-4981-B06E-33E3D6D1CEEC}" type="presParOf" srcId="{C9495596-26C7-4DB8-B595-A80EF9283B51}" destId="{3DA4DDC3-8F07-4DD0-8495-B46327DB728E}" srcOrd="1" destOrd="0" presId="urn:microsoft.com/office/officeart/2005/8/layout/orgChart1"/>
    <dgm:cxn modelId="{169EE69C-8D54-4E65-BC39-3A0C74CB9C99}" type="presParOf" srcId="{3DA4DDC3-8F07-4DD0-8495-B46327DB728E}" destId="{02C34AEC-692D-4E9A-959F-D49DE10E73BD}" srcOrd="0" destOrd="0" presId="urn:microsoft.com/office/officeart/2005/8/layout/orgChart1"/>
    <dgm:cxn modelId="{1C189551-6BA6-44CE-AF21-D71A37833AB8}" type="presParOf" srcId="{02C34AEC-692D-4E9A-959F-D49DE10E73BD}" destId="{71EAE1F8-564A-458A-AA8D-7C38B76A6BE6}" srcOrd="0" destOrd="0" presId="urn:microsoft.com/office/officeart/2005/8/layout/orgChart1"/>
    <dgm:cxn modelId="{19824AB3-4D4F-4718-8857-C04A9D479631}" type="presParOf" srcId="{02C34AEC-692D-4E9A-959F-D49DE10E73BD}" destId="{1D2F5C77-2F2D-430A-97C1-D57A7C93FFBD}" srcOrd="1" destOrd="0" presId="urn:microsoft.com/office/officeart/2005/8/layout/orgChart1"/>
    <dgm:cxn modelId="{CE491204-17D0-461D-958E-E88EB2F2A7F9}" type="presParOf" srcId="{3DA4DDC3-8F07-4DD0-8495-B46327DB728E}" destId="{264C91B1-D95E-4E76-834B-93C6CA0BCC3C}" srcOrd="1" destOrd="0" presId="urn:microsoft.com/office/officeart/2005/8/layout/orgChart1"/>
    <dgm:cxn modelId="{28249127-8B50-463E-80DC-50D1DD1DAC9F}" type="presParOf" srcId="{3DA4DDC3-8F07-4DD0-8495-B46327DB728E}" destId="{B8CD4E3B-53BA-4B39-BBB3-69427D1B0B2B}" srcOrd="2" destOrd="0" presId="urn:microsoft.com/office/officeart/2005/8/layout/orgChart1"/>
    <dgm:cxn modelId="{33DE2724-13A4-498B-A94D-1DDA38C7486F}" type="presParOf" srcId="{B8CD4E3B-53BA-4B39-BBB3-69427D1B0B2B}" destId="{04CAF4C2-5BDE-4A7F-AAF5-A13AEED4C4C5}" srcOrd="0" destOrd="0" presId="urn:microsoft.com/office/officeart/2005/8/layout/orgChart1"/>
    <dgm:cxn modelId="{30FF0AAC-B009-4B7B-AA62-23D6DC6A8587}" type="presParOf" srcId="{B8CD4E3B-53BA-4B39-BBB3-69427D1B0B2B}" destId="{888199FA-5452-4EA1-9A2F-168F5217A1AB}" srcOrd="1" destOrd="0" presId="urn:microsoft.com/office/officeart/2005/8/layout/orgChart1"/>
    <dgm:cxn modelId="{495B0886-D026-4B32-AF63-0E4AA7B90282}" type="presParOf" srcId="{888199FA-5452-4EA1-9A2F-168F5217A1AB}" destId="{61B58A4C-DA7F-4749-9EA8-1FAA29F210A2}" srcOrd="0" destOrd="0" presId="urn:microsoft.com/office/officeart/2005/8/layout/orgChart1"/>
    <dgm:cxn modelId="{D12230E8-FA96-48CD-A1A2-98BCF3B7AE93}" type="presParOf" srcId="{61B58A4C-DA7F-4749-9EA8-1FAA29F210A2}" destId="{63028232-7692-4953-B58C-A911DAF84D4B}" srcOrd="0" destOrd="0" presId="urn:microsoft.com/office/officeart/2005/8/layout/orgChart1"/>
    <dgm:cxn modelId="{1FF3160E-A2FF-4E12-A5DF-5C51AB4100C1}" type="presParOf" srcId="{61B58A4C-DA7F-4749-9EA8-1FAA29F210A2}" destId="{12E79C76-4FE1-475E-9CB8-A7889FCEE59B}" srcOrd="1" destOrd="0" presId="urn:microsoft.com/office/officeart/2005/8/layout/orgChart1"/>
    <dgm:cxn modelId="{2A311C2F-84B3-4358-9433-FFE76A71C406}" type="presParOf" srcId="{888199FA-5452-4EA1-9A2F-168F5217A1AB}" destId="{0B41D9AD-25EB-41A1-84EF-5E811211344E}" srcOrd="1" destOrd="0" presId="urn:microsoft.com/office/officeart/2005/8/layout/orgChart1"/>
    <dgm:cxn modelId="{D886B355-8A7D-4194-A73B-BD0909A1929E}" type="presParOf" srcId="{888199FA-5452-4EA1-9A2F-168F5217A1AB}" destId="{2CD720AA-CD4D-46F0-95BA-C36C95CC90D8}" srcOrd="2" destOrd="0" presId="urn:microsoft.com/office/officeart/2005/8/layout/orgChart1"/>
    <dgm:cxn modelId="{3901FC04-FB28-49DF-9360-0EF5B2C2DD64}" type="presParOf" srcId="{B8CD4E3B-53BA-4B39-BBB3-69427D1B0B2B}" destId="{4582980B-5F62-43DD-8106-6975CE5A46C5}" srcOrd="2" destOrd="0" presId="urn:microsoft.com/office/officeart/2005/8/layout/orgChart1"/>
    <dgm:cxn modelId="{905E062E-2CDA-4834-A5DF-EF8A5DD17940}" type="presParOf" srcId="{B8CD4E3B-53BA-4B39-BBB3-69427D1B0B2B}" destId="{DEFE82FF-E38D-472A-B2DE-3ECBB5166A65}" srcOrd="3" destOrd="0" presId="urn:microsoft.com/office/officeart/2005/8/layout/orgChart1"/>
    <dgm:cxn modelId="{D0BDA11B-B1E2-4FBD-AD65-3A8DCE70B031}" type="presParOf" srcId="{DEFE82FF-E38D-472A-B2DE-3ECBB5166A65}" destId="{B213F361-F775-4304-8BFF-E1A49E19DB18}" srcOrd="0" destOrd="0" presId="urn:microsoft.com/office/officeart/2005/8/layout/orgChart1"/>
    <dgm:cxn modelId="{EC8D6DF9-4AFA-4EBD-80C0-065D529D3C13}" type="presParOf" srcId="{B213F361-F775-4304-8BFF-E1A49E19DB18}" destId="{55CA51AF-EF62-4B34-B78A-04FC6D1C2FDA}" srcOrd="0" destOrd="0" presId="urn:microsoft.com/office/officeart/2005/8/layout/orgChart1"/>
    <dgm:cxn modelId="{4359696E-D62E-4D1C-B19C-63E2CF9FB59D}" type="presParOf" srcId="{B213F361-F775-4304-8BFF-E1A49E19DB18}" destId="{1695564E-CBCB-476D-AE3B-3227FF1404B4}" srcOrd="1" destOrd="0" presId="urn:microsoft.com/office/officeart/2005/8/layout/orgChart1"/>
    <dgm:cxn modelId="{8B3D36F2-4CB1-496E-8BE4-BC6F09DC5308}" type="presParOf" srcId="{DEFE82FF-E38D-472A-B2DE-3ECBB5166A65}" destId="{5F9A7A57-B389-458D-8097-C768E497BE81}" srcOrd="1" destOrd="0" presId="urn:microsoft.com/office/officeart/2005/8/layout/orgChart1"/>
    <dgm:cxn modelId="{E9750738-FBA4-440F-9992-F2A02F055ADD}" type="presParOf" srcId="{DEFE82FF-E38D-472A-B2DE-3ECBB5166A65}" destId="{91D786DE-6C12-4C0F-B243-22E388886991}" srcOrd="2" destOrd="0" presId="urn:microsoft.com/office/officeart/2005/8/layout/orgChart1"/>
    <dgm:cxn modelId="{0E39CDAF-C91D-49DF-B379-507CDD71732C}" type="presParOf" srcId="{C9495596-26C7-4DB8-B595-A80EF9283B51}" destId="{88350370-12A4-4D0D-9F31-E6D5A4465A9F}" srcOrd="2" destOrd="0" presId="urn:microsoft.com/office/officeart/2005/8/layout/orgChart1"/>
    <dgm:cxn modelId="{F6C0CC5F-6193-43E0-BB13-7A7F75F48FC8}" type="presParOf" srcId="{C9495596-26C7-4DB8-B595-A80EF9283B51}" destId="{3886A618-0232-4BA1-929D-24DC6811A136}" srcOrd="3" destOrd="0" presId="urn:microsoft.com/office/officeart/2005/8/layout/orgChart1"/>
    <dgm:cxn modelId="{896F433F-2628-45C1-AA18-71955B2F17CB}" type="presParOf" srcId="{3886A618-0232-4BA1-929D-24DC6811A136}" destId="{3A2BE273-36B2-4A3F-9823-F3EEAF9600E4}" srcOrd="0" destOrd="0" presId="urn:microsoft.com/office/officeart/2005/8/layout/orgChart1"/>
    <dgm:cxn modelId="{2148B091-62CE-4FBC-A10E-AC024B248309}" type="presParOf" srcId="{3A2BE273-36B2-4A3F-9823-F3EEAF9600E4}" destId="{B6544D1A-2322-4DB7-88A5-113829E98954}" srcOrd="0" destOrd="0" presId="urn:microsoft.com/office/officeart/2005/8/layout/orgChart1"/>
    <dgm:cxn modelId="{8E524E09-7922-4A2E-B1E1-6CFF0F6D9633}" type="presParOf" srcId="{3A2BE273-36B2-4A3F-9823-F3EEAF9600E4}" destId="{DBD04F11-69BB-4957-B771-CA2F6A6AEFC4}" srcOrd="1" destOrd="0" presId="urn:microsoft.com/office/officeart/2005/8/layout/orgChart1"/>
    <dgm:cxn modelId="{60F68F09-DFF6-4C3B-BA57-944CDACBBB4C}" type="presParOf" srcId="{3886A618-0232-4BA1-929D-24DC6811A136}" destId="{D1E9CCB2-B479-4FC1-A4CA-0C31C22DFF45}" srcOrd="1" destOrd="0" presId="urn:microsoft.com/office/officeart/2005/8/layout/orgChart1"/>
    <dgm:cxn modelId="{EA3A04B7-CA96-4AD4-8769-49AEB7FEAE67}" type="presParOf" srcId="{3886A618-0232-4BA1-929D-24DC6811A136}" destId="{9A5384F4-3FA7-4A93-9149-DA9921FE522A}" srcOrd="2" destOrd="0" presId="urn:microsoft.com/office/officeart/2005/8/layout/orgChart1"/>
    <dgm:cxn modelId="{E2D16874-222A-459C-BEC2-9E4EEB1C8A68}" type="presParOf" srcId="{9A5384F4-3FA7-4A93-9149-DA9921FE522A}" destId="{D18A6202-4D68-4AD8-942B-893074B3B704}" srcOrd="0" destOrd="0" presId="urn:microsoft.com/office/officeart/2005/8/layout/orgChart1"/>
    <dgm:cxn modelId="{92EFC3D3-7EAB-457C-A87F-D4DD55FD6C16}" type="presParOf" srcId="{9A5384F4-3FA7-4A93-9149-DA9921FE522A}" destId="{BC1218A1-5570-48D8-A87C-B85DD7B93FD9}" srcOrd="1" destOrd="0" presId="urn:microsoft.com/office/officeart/2005/8/layout/orgChart1"/>
    <dgm:cxn modelId="{0CAE6B4F-3913-49EF-BFA6-BE06AD75F6B0}" type="presParOf" srcId="{BC1218A1-5570-48D8-A87C-B85DD7B93FD9}" destId="{04AD5424-9360-475D-A473-913B7E27F845}" srcOrd="0" destOrd="0" presId="urn:microsoft.com/office/officeart/2005/8/layout/orgChart1"/>
    <dgm:cxn modelId="{25C655DE-95DB-4C9B-BBE3-F75BCEA145C9}" type="presParOf" srcId="{04AD5424-9360-475D-A473-913B7E27F845}" destId="{C148ED97-E928-4195-A672-0592D9DD918C}" srcOrd="0" destOrd="0" presId="urn:microsoft.com/office/officeart/2005/8/layout/orgChart1"/>
    <dgm:cxn modelId="{D82DEE62-9C5A-4C40-9DDE-BA7DA74D6DAF}" type="presParOf" srcId="{04AD5424-9360-475D-A473-913B7E27F845}" destId="{215C9A42-F8D2-4D87-A1D2-25CFBCBF3316}" srcOrd="1" destOrd="0" presId="urn:microsoft.com/office/officeart/2005/8/layout/orgChart1"/>
    <dgm:cxn modelId="{7EB310A0-19AE-4F6F-BC10-57ABCD09B045}" type="presParOf" srcId="{BC1218A1-5570-48D8-A87C-B85DD7B93FD9}" destId="{E896782A-4627-4A8E-83DD-AFAEDD3B063A}" srcOrd="1" destOrd="0" presId="urn:microsoft.com/office/officeart/2005/8/layout/orgChart1"/>
    <dgm:cxn modelId="{EC4BA122-861E-42EC-82B5-33C38EDD7647}" type="presParOf" srcId="{BC1218A1-5570-48D8-A87C-B85DD7B93FD9}" destId="{4CD50121-9FD9-423A-B71B-38A96EDB3E64}" srcOrd="2" destOrd="0" presId="urn:microsoft.com/office/officeart/2005/8/layout/orgChart1"/>
    <dgm:cxn modelId="{EC39937B-1D29-4885-947D-2873EE4C41D3}" type="presParOf" srcId="{9A5384F4-3FA7-4A93-9149-DA9921FE522A}" destId="{C41079E9-188B-4D10-B1B2-AB04DE851FA6}" srcOrd="2" destOrd="0" presId="urn:microsoft.com/office/officeart/2005/8/layout/orgChart1"/>
    <dgm:cxn modelId="{87F70AE8-C876-4DDF-8CB1-85AEE25CB662}" type="presParOf" srcId="{9A5384F4-3FA7-4A93-9149-DA9921FE522A}" destId="{2C68CC9E-2C45-4085-8752-DEB65F93FD2C}" srcOrd="3" destOrd="0" presId="urn:microsoft.com/office/officeart/2005/8/layout/orgChart1"/>
    <dgm:cxn modelId="{2AB65967-A8EE-4B0A-AB12-2FC955254A10}" type="presParOf" srcId="{2C68CC9E-2C45-4085-8752-DEB65F93FD2C}" destId="{CBE949B0-A5B2-4F4E-AB51-ABBF80359080}" srcOrd="0" destOrd="0" presId="urn:microsoft.com/office/officeart/2005/8/layout/orgChart1"/>
    <dgm:cxn modelId="{A92FDD16-69EB-45BD-9527-D9DF38EB1ACC}" type="presParOf" srcId="{CBE949B0-A5B2-4F4E-AB51-ABBF80359080}" destId="{DECC295F-85C2-437F-9AA8-EB6B1B4DFFB5}" srcOrd="0" destOrd="0" presId="urn:microsoft.com/office/officeart/2005/8/layout/orgChart1"/>
    <dgm:cxn modelId="{95AEE411-CF75-4E50-BFB0-8E8F9D403E17}" type="presParOf" srcId="{CBE949B0-A5B2-4F4E-AB51-ABBF80359080}" destId="{225CF909-1192-4DF7-9556-B47435184D1C}" srcOrd="1" destOrd="0" presId="urn:microsoft.com/office/officeart/2005/8/layout/orgChart1"/>
    <dgm:cxn modelId="{C66F63A6-8961-4EFE-92D7-3656AB2EA255}" type="presParOf" srcId="{2C68CC9E-2C45-4085-8752-DEB65F93FD2C}" destId="{E5AD5BF1-5325-4279-88BF-03EF8072223E}" srcOrd="1" destOrd="0" presId="urn:microsoft.com/office/officeart/2005/8/layout/orgChart1"/>
    <dgm:cxn modelId="{6640E2FB-25C0-439F-A690-6D83092AB30F}" type="presParOf" srcId="{2C68CC9E-2C45-4085-8752-DEB65F93FD2C}" destId="{4EBCED5F-1289-481A-80BC-BD1B224F4EB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1079E9-188B-4D10-B1B2-AB04DE851FA6}">
      <dsp:nvSpPr>
        <dsp:cNvPr id="0" name=""/>
        <dsp:cNvSpPr/>
      </dsp:nvSpPr>
      <dsp:spPr>
        <a:xfrm>
          <a:off x="6263291" y="2798165"/>
          <a:ext cx="186439" cy="816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781"/>
              </a:lnTo>
              <a:lnTo>
                <a:pt x="186439" y="8167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8A6202-4D68-4AD8-942B-893074B3B704}">
      <dsp:nvSpPr>
        <dsp:cNvPr id="0" name=""/>
        <dsp:cNvSpPr/>
      </dsp:nvSpPr>
      <dsp:spPr>
        <a:xfrm>
          <a:off x="6076851" y="2798165"/>
          <a:ext cx="186439" cy="816781"/>
        </a:xfrm>
        <a:custGeom>
          <a:avLst/>
          <a:gdLst/>
          <a:ahLst/>
          <a:cxnLst/>
          <a:rect l="0" t="0" r="0" b="0"/>
          <a:pathLst>
            <a:path>
              <a:moveTo>
                <a:pt x="186439" y="0"/>
              </a:moveTo>
              <a:lnTo>
                <a:pt x="186439" y="816781"/>
              </a:lnTo>
              <a:lnTo>
                <a:pt x="0" y="8167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350370-12A4-4D0D-9F31-E6D5A4465A9F}">
      <dsp:nvSpPr>
        <dsp:cNvPr id="0" name=""/>
        <dsp:cNvSpPr/>
      </dsp:nvSpPr>
      <dsp:spPr>
        <a:xfrm>
          <a:off x="4114799" y="1537480"/>
          <a:ext cx="1260684" cy="816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781"/>
              </a:lnTo>
              <a:lnTo>
                <a:pt x="1260684" y="8167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2980B-5F62-43DD-8106-6975CE5A46C5}">
      <dsp:nvSpPr>
        <dsp:cNvPr id="0" name=""/>
        <dsp:cNvSpPr/>
      </dsp:nvSpPr>
      <dsp:spPr>
        <a:xfrm>
          <a:off x="1966308" y="2798165"/>
          <a:ext cx="186439" cy="816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781"/>
              </a:lnTo>
              <a:lnTo>
                <a:pt x="186439" y="8167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CAF4C2-5BDE-4A7F-AAF5-A13AEED4C4C5}">
      <dsp:nvSpPr>
        <dsp:cNvPr id="0" name=""/>
        <dsp:cNvSpPr/>
      </dsp:nvSpPr>
      <dsp:spPr>
        <a:xfrm>
          <a:off x="1779869" y="2798165"/>
          <a:ext cx="186439" cy="816781"/>
        </a:xfrm>
        <a:custGeom>
          <a:avLst/>
          <a:gdLst/>
          <a:ahLst/>
          <a:cxnLst/>
          <a:rect l="0" t="0" r="0" b="0"/>
          <a:pathLst>
            <a:path>
              <a:moveTo>
                <a:pt x="186439" y="0"/>
              </a:moveTo>
              <a:lnTo>
                <a:pt x="186439" y="816781"/>
              </a:lnTo>
              <a:lnTo>
                <a:pt x="0" y="8167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3F5F1F-D8F0-450B-9201-DF9D46734A0D}">
      <dsp:nvSpPr>
        <dsp:cNvPr id="0" name=""/>
        <dsp:cNvSpPr/>
      </dsp:nvSpPr>
      <dsp:spPr>
        <a:xfrm>
          <a:off x="2854115" y="1537480"/>
          <a:ext cx="1260684" cy="816781"/>
        </a:xfrm>
        <a:custGeom>
          <a:avLst/>
          <a:gdLst/>
          <a:ahLst/>
          <a:cxnLst/>
          <a:rect l="0" t="0" r="0" b="0"/>
          <a:pathLst>
            <a:path>
              <a:moveTo>
                <a:pt x="1260684" y="0"/>
              </a:moveTo>
              <a:lnTo>
                <a:pt x="1260684" y="816781"/>
              </a:lnTo>
              <a:lnTo>
                <a:pt x="0" y="8167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A27027-0E29-4D38-A91C-03F4FAD127D8}">
      <dsp:nvSpPr>
        <dsp:cNvPr id="0" name=""/>
        <dsp:cNvSpPr/>
      </dsp:nvSpPr>
      <dsp:spPr>
        <a:xfrm>
          <a:off x="3226993" y="649674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/>
            <a:t>Mali zeleni </a:t>
          </a:r>
          <a:r>
            <a:rPr lang="hr-HR" sz="2500" kern="1200" smtClean="0"/>
            <a:t>(pobjednik</a:t>
          </a:r>
          <a:r>
            <a:rPr lang="hr-HR" sz="2500" kern="1200" dirty="0" smtClean="0"/>
            <a:t>)</a:t>
          </a:r>
          <a:endParaRPr lang="hr-HR" sz="2500" kern="1200" dirty="0"/>
        </a:p>
      </dsp:txBody>
      <dsp:txXfrm>
        <a:off x="3226993" y="649674"/>
        <a:ext cx="1775612" cy="887806"/>
      </dsp:txXfrm>
    </dsp:sp>
    <dsp:sp modelId="{71EAE1F8-564A-458A-AA8D-7C38B76A6BE6}">
      <dsp:nvSpPr>
        <dsp:cNvPr id="0" name=""/>
        <dsp:cNvSpPr/>
      </dsp:nvSpPr>
      <dsp:spPr>
        <a:xfrm>
          <a:off x="1078502" y="1910359"/>
          <a:ext cx="1775612" cy="887806"/>
        </a:xfrm>
        <a:prstGeom prst="rect">
          <a:avLst/>
        </a:prstGeom>
        <a:solidFill>
          <a:schemeClr val="accent3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/>
            <a:t>Mali zeleni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/>
            <a:t>(pobjednik)</a:t>
          </a:r>
        </a:p>
      </dsp:txBody>
      <dsp:txXfrm>
        <a:off x="1078502" y="1910359"/>
        <a:ext cx="1775612" cy="887806"/>
      </dsp:txXfrm>
    </dsp:sp>
    <dsp:sp modelId="{63028232-7692-4953-B58C-A911DAF84D4B}">
      <dsp:nvSpPr>
        <dsp:cNvPr id="0" name=""/>
        <dsp:cNvSpPr/>
      </dsp:nvSpPr>
      <dsp:spPr>
        <a:xfrm>
          <a:off x="4256" y="3171044"/>
          <a:ext cx="1775612" cy="887806"/>
        </a:xfrm>
        <a:prstGeom prst="rect">
          <a:avLst/>
        </a:prstGeom>
        <a:solidFill>
          <a:schemeClr val="accent4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err="1" smtClean="0"/>
            <a:t>Sivko</a:t>
          </a:r>
          <a:endParaRPr lang="hr-HR" sz="2500" kern="1200" dirty="0" smtClean="0"/>
        </a:p>
      </dsp:txBody>
      <dsp:txXfrm>
        <a:off x="4256" y="3171044"/>
        <a:ext cx="1775612" cy="887806"/>
      </dsp:txXfrm>
    </dsp:sp>
    <dsp:sp modelId="{55CA51AF-EF62-4B34-B78A-04FC6D1C2FDA}">
      <dsp:nvSpPr>
        <dsp:cNvPr id="0" name=""/>
        <dsp:cNvSpPr/>
      </dsp:nvSpPr>
      <dsp:spPr>
        <a:xfrm>
          <a:off x="2152748" y="3171044"/>
          <a:ext cx="1775612" cy="887806"/>
        </a:xfrm>
        <a:prstGeom prst="rect">
          <a:avLst/>
        </a:prstGeom>
        <a:solidFill>
          <a:schemeClr val="accent4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/>
            <a:t>Mali zeleni</a:t>
          </a:r>
        </a:p>
      </dsp:txBody>
      <dsp:txXfrm>
        <a:off x="2152748" y="3171044"/>
        <a:ext cx="1775612" cy="887806"/>
      </dsp:txXfrm>
    </dsp:sp>
    <dsp:sp modelId="{B6544D1A-2322-4DB7-88A5-113829E98954}">
      <dsp:nvSpPr>
        <dsp:cNvPr id="0" name=""/>
        <dsp:cNvSpPr/>
      </dsp:nvSpPr>
      <dsp:spPr>
        <a:xfrm>
          <a:off x="5375484" y="1910359"/>
          <a:ext cx="1775612" cy="887806"/>
        </a:xfrm>
        <a:prstGeom prst="rect">
          <a:avLst/>
        </a:prstGeom>
        <a:solidFill>
          <a:schemeClr val="accent3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/>
            <a:t>Solarni (pobjednik)</a:t>
          </a:r>
        </a:p>
      </dsp:txBody>
      <dsp:txXfrm>
        <a:off x="5375484" y="1910359"/>
        <a:ext cx="1775612" cy="887806"/>
      </dsp:txXfrm>
    </dsp:sp>
    <dsp:sp modelId="{C148ED97-E928-4195-A672-0592D9DD918C}">
      <dsp:nvSpPr>
        <dsp:cNvPr id="0" name=""/>
        <dsp:cNvSpPr/>
      </dsp:nvSpPr>
      <dsp:spPr>
        <a:xfrm>
          <a:off x="4301239" y="3171044"/>
          <a:ext cx="1775612" cy="887806"/>
        </a:xfrm>
        <a:prstGeom prst="rect">
          <a:avLst/>
        </a:prstGeom>
        <a:solidFill>
          <a:schemeClr val="accent4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/>
            <a:t>Solarni</a:t>
          </a:r>
        </a:p>
      </dsp:txBody>
      <dsp:txXfrm>
        <a:off x="4301239" y="3171044"/>
        <a:ext cx="1775612" cy="887806"/>
      </dsp:txXfrm>
    </dsp:sp>
    <dsp:sp modelId="{DECC295F-85C2-437F-9AA8-EB6B1B4DFFB5}">
      <dsp:nvSpPr>
        <dsp:cNvPr id="0" name=""/>
        <dsp:cNvSpPr/>
      </dsp:nvSpPr>
      <dsp:spPr>
        <a:xfrm>
          <a:off x="6449730" y="3171044"/>
          <a:ext cx="1775612" cy="887806"/>
        </a:xfrm>
        <a:prstGeom prst="rect">
          <a:avLst/>
        </a:prstGeom>
        <a:solidFill>
          <a:schemeClr val="accent4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smtClean="0"/>
            <a:t>Crvena opasnost</a:t>
          </a:r>
        </a:p>
      </dsp:txBody>
      <dsp:txXfrm>
        <a:off x="6449730" y="3171044"/>
        <a:ext cx="1775612" cy="887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7BD-FC03-41D4-9B6E-1265CD9FB803}" type="datetimeFigureOut">
              <a:rPr lang="sr-Latn-CS" smtClean="0"/>
              <a:pPr/>
              <a:t>20.4.2011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36F9-4F04-4C77-87F8-BA06BB13C3C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7BD-FC03-41D4-9B6E-1265CD9FB803}" type="datetimeFigureOut">
              <a:rPr lang="sr-Latn-CS" smtClean="0"/>
              <a:pPr/>
              <a:t>20.4.2011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36F9-4F04-4C77-87F8-BA06BB13C3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7BD-FC03-41D4-9B6E-1265CD9FB803}" type="datetimeFigureOut">
              <a:rPr lang="sr-Latn-CS" smtClean="0"/>
              <a:pPr/>
              <a:t>20.4.2011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36F9-4F04-4C77-87F8-BA06BB13C3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7BD-FC03-41D4-9B6E-1265CD9FB803}" type="datetimeFigureOut">
              <a:rPr lang="sr-Latn-CS" smtClean="0"/>
              <a:pPr/>
              <a:t>20.4.2011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36F9-4F04-4C77-87F8-BA06BB13C3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7BD-FC03-41D4-9B6E-1265CD9FB803}" type="datetimeFigureOut">
              <a:rPr lang="sr-Latn-CS" smtClean="0"/>
              <a:pPr/>
              <a:t>20.4.2011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36F9-4F04-4C77-87F8-BA06BB13C3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7BD-FC03-41D4-9B6E-1265CD9FB803}" type="datetimeFigureOut">
              <a:rPr lang="sr-Latn-CS" smtClean="0"/>
              <a:pPr/>
              <a:t>20.4.2011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36F9-4F04-4C77-87F8-BA06BB13C3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7BD-FC03-41D4-9B6E-1265CD9FB803}" type="datetimeFigureOut">
              <a:rPr lang="sr-Latn-CS" smtClean="0"/>
              <a:pPr/>
              <a:t>20.4.2011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36F9-4F04-4C77-87F8-BA06BB13C3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7BD-FC03-41D4-9B6E-1265CD9FB803}" type="datetimeFigureOut">
              <a:rPr lang="sr-Latn-CS" smtClean="0"/>
              <a:pPr/>
              <a:t>20.4.2011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36F9-4F04-4C77-87F8-BA06BB13C3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7BD-FC03-41D4-9B6E-1265CD9FB803}" type="datetimeFigureOut">
              <a:rPr lang="sr-Latn-CS" smtClean="0"/>
              <a:pPr/>
              <a:t>20.4.2011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36F9-4F04-4C77-87F8-BA06BB13C3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7BD-FC03-41D4-9B6E-1265CD9FB803}" type="datetimeFigureOut">
              <a:rPr lang="sr-Latn-CS" smtClean="0"/>
              <a:pPr/>
              <a:t>20.4.2011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36F9-4F04-4C77-87F8-BA06BB13C3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7BD-FC03-41D4-9B6E-1265CD9FB803}" type="datetimeFigureOut">
              <a:rPr lang="sr-Latn-CS" smtClean="0"/>
              <a:pPr/>
              <a:t>20.4.2011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36F9-4F04-4C77-87F8-BA06BB13C3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7BD-FC03-41D4-9B6E-1265CD9FB803}" type="datetimeFigureOut">
              <a:rPr lang="sr-Latn-CS" smtClean="0"/>
              <a:pPr/>
              <a:t>20.4.2011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36F9-4F04-4C77-87F8-BA06BB13C3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7BD-FC03-41D4-9B6E-1265CD9FB803}" type="datetimeFigureOut">
              <a:rPr lang="sr-Latn-CS" smtClean="0"/>
              <a:pPr/>
              <a:t>20.4.2011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36F9-4F04-4C77-87F8-BA06BB13C3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7BD-FC03-41D4-9B6E-1265CD9FB803}" type="datetimeFigureOut">
              <a:rPr lang="sr-Latn-CS" smtClean="0"/>
              <a:pPr/>
              <a:t>20.4.2011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36F9-4F04-4C77-87F8-BA06BB13C3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7BD-FC03-41D4-9B6E-1265CD9FB803}" type="datetimeFigureOut">
              <a:rPr lang="sr-Latn-CS" smtClean="0"/>
              <a:pPr/>
              <a:t>20.4.2011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36F9-4F04-4C77-87F8-BA06BB13C3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7BD-FC03-41D4-9B6E-1265CD9FB803}" type="datetimeFigureOut">
              <a:rPr lang="sr-Latn-CS" smtClean="0"/>
              <a:pPr/>
              <a:t>20.4.2011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B2F36F9-4F04-4C77-87F8-BA06BB13C3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7BD-FC03-41D4-9B6E-1265CD9FB803}" type="datetimeFigureOut">
              <a:rPr lang="sr-Latn-CS" smtClean="0"/>
              <a:pPr/>
              <a:t>20.4.2011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36F9-4F04-4C77-87F8-BA06BB13C3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7BD-FC03-41D4-9B6E-1265CD9FB803}" type="datetimeFigureOut">
              <a:rPr lang="sr-Latn-CS" smtClean="0"/>
              <a:pPr/>
              <a:t>20.4.2011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36F9-4F04-4C77-87F8-BA06BB13C3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7BD-FC03-41D4-9B6E-1265CD9FB803}" type="datetimeFigureOut">
              <a:rPr lang="sr-Latn-CS" smtClean="0"/>
              <a:pPr/>
              <a:t>20.4.2011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36F9-4F04-4C77-87F8-BA06BB13C3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7BD-FC03-41D4-9B6E-1265CD9FB803}" type="datetimeFigureOut">
              <a:rPr lang="sr-Latn-CS" smtClean="0"/>
              <a:pPr/>
              <a:t>20.4.2011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36F9-4F04-4C77-87F8-BA06BB13C3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7BD-FC03-41D4-9B6E-1265CD9FB803}" type="datetimeFigureOut">
              <a:rPr lang="sr-Latn-CS" smtClean="0"/>
              <a:pPr/>
              <a:t>20.4.2011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36F9-4F04-4C77-87F8-BA06BB13C3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7BD-FC03-41D4-9B6E-1265CD9FB803}" type="datetimeFigureOut">
              <a:rPr lang="sr-Latn-CS" smtClean="0"/>
              <a:pPr/>
              <a:t>20.4.2011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36F9-4F04-4C77-87F8-BA06BB13C3C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3DF67BD-FC03-41D4-9B6E-1265CD9FB803}" type="datetimeFigureOut">
              <a:rPr lang="sr-Latn-CS" smtClean="0"/>
              <a:pPr/>
              <a:t>20.4.2011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B2F36F9-4F04-4C77-87F8-BA06BB13C3C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F67BD-FC03-41D4-9B6E-1265CD9FB803}" type="datetimeFigureOut">
              <a:rPr lang="sr-Latn-CS" smtClean="0"/>
              <a:pPr/>
              <a:t>20.4.2011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F36F9-4F04-4C77-87F8-BA06BB13C3C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hr-HR" dirty="0" smtClean="0"/>
              <a:t>Sunčev sustav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hr-HR" dirty="0" smtClean="0"/>
              <a:t>Svemirska avantura</a:t>
            </a:r>
            <a:endParaRPr lang="hr-H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0" y="6286520"/>
            <a:ext cx="9144000" cy="571480"/>
          </a:xfrm>
          <a:prstGeom prst="rect">
            <a:avLst/>
          </a:prstGeom>
          <a:gradFill>
            <a:gsLst>
              <a:gs pos="20000">
                <a:srgbClr val="00B050"/>
              </a:gs>
              <a:gs pos="57000">
                <a:srgbClr val="92D050"/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ravokutnik 2"/>
          <p:cNvSpPr/>
          <p:nvPr/>
        </p:nvSpPr>
        <p:spPr>
          <a:xfrm>
            <a:off x="0" y="0"/>
            <a:ext cx="9144000" cy="4143380"/>
          </a:xfrm>
          <a:prstGeom prst="rect">
            <a:avLst/>
          </a:prstGeom>
          <a:gradFill flip="none" rotWithShape="1">
            <a:gsLst>
              <a:gs pos="53000">
                <a:srgbClr val="0070C0"/>
              </a:gs>
              <a:gs pos="75000">
                <a:srgbClr val="00B0F0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avokutnik 3"/>
          <p:cNvSpPr/>
          <p:nvPr/>
        </p:nvSpPr>
        <p:spPr>
          <a:xfrm>
            <a:off x="0" y="4143380"/>
            <a:ext cx="9144000" cy="857256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  <a:gs pos="4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Mjesec 4"/>
          <p:cNvSpPr/>
          <p:nvPr/>
        </p:nvSpPr>
        <p:spPr>
          <a:xfrm>
            <a:off x="785786" y="714356"/>
            <a:ext cx="1000132" cy="1285884"/>
          </a:xfrm>
          <a:prstGeom prst="moon">
            <a:avLst>
              <a:gd name="adj" fmla="val 28039"/>
            </a:avLst>
          </a:prstGeom>
          <a:solidFill>
            <a:srgbClr val="FFFF00"/>
          </a:solidFill>
          <a:ln>
            <a:solidFill>
              <a:srgbClr val="0070C0">
                <a:alpha val="4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4-kraka zvijezda 5"/>
          <p:cNvSpPr/>
          <p:nvPr/>
        </p:nvSpPr>
        <p:spPr>
          <a:xfrm>
            <a:off x="2000232" y="1071546"/>
            <a:ext cx="285752" cy="357190"/>
          </a:xfrm>
          <a:prstGeom prst="star4">
            <a:avLst/>
          </a:prstGeom>
          <a:solidFill>
            <a:srgbClr val="FFFF00"/>
          </a:solidFill>
          <a:ln w="15875">
            <a:solidFill>
              <a:schemeClr val="accent1">
                <a:shade val="50000"/>
                <a:alpha val="6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4-kraka zvijezda 6"/>
          <p:cNvSpPr/>
          <p:nvPr/>
        </p:nvSpPr>
        <p:spPr>
          <a:xfrm>
            <a:off x="571472" y="1000108"/>
            <a:ext cx="142876" cy="214314"/>
          </a:xfrm>
          <a:prstGeom prst="star4">
            <a:avLst/>
          </a:prstGeom>
          <a:solidFill>
            <a:srgbClr val="FFFF00"/>
          </a:solidFill>
          <a:ln w="15875">
            <a:solidFill>
              <a:schemeClr val="accent1">
                <a:shade val="50000"/>
                <a:alpha val="6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4-kraka zvijezda 7"/>
          <p:cNvSpPr/>
          <p:nvPr/>
        </p:nvSpPr>
        <p:spPr>
          <a:xfrm>
            <a:off x="357158" y="1357298"/>
            <a:ext cx="214314" cy="285752"/>
          </a:xfrm>
          <a:prstGeom prst="star4">
            <a:avLst/>
          </a:prstGeom>
          <a:solidFill>
            <a:schemeClr val="bg1"/>
          </a:solidFill>
          <a:ln w="15875">
            <a:solidFill>
              <a:schemeClr val="accent1">
                <a:shade val="50000"/>
                <a:alpha val="6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4-kraka zvijezda 8"/>
          <p:cNvSpPr/>
          <p:nvPr/>
        </p:nvSpPr>
        <p:spPr>
          <a:xfrm>
            <a:off x="2214546" y="785794"/>
            <a:ext cx="142876" cy="214314"/>
          </a:xfrm>
          <a:prstGeom prst="star4">
            <a:avLst>
              <a:gd name="adj" fmla="val 9990"/>
            </a:avLst>
          </a:prstGeom>
          <a:solidFill>
            <a:srgbClr val="FFFF00"/>
          </a:solidFill>
          <a:ln w="15875">
            <a:solidFill>
              <a:schemeClr val="accent1">
                <a:shade val="50000"/>
                <a:alpha val="6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4-kraka zvijezda 9"/>
          <p:cNvSpPr/>
          <p:nvPr/>
        </p:nvSpPr>
        <p:spPr>
          <a:xfrm>
            <a:off x="1857356" y="1857364"/>
            <a:ext cx="142876" cy="142876"/>
          </a:xfrm>
          <a:prstGeom prst="star4">
            <a:avLst/>
          </a:prstGeom>
          <a:solidFill>
            <a:srgbClr val="FFFF00"/>
          </a:solidFill>
          <a:ln w="15875">
            <a:solidFill>
              <a:schemeClr val="accent1">
                <a:shade val="50000"/>
                <a:alpha val="6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8" name="Grupa 27"/>
          <p:cNvGrpSpPr/>
          <p:nvPr/>
        </p:nvGrpSpPr>
        <p:grpSpPr>
          <a:xfrm>
            <a:off x="357158" y="3071810"/>
            <a:ext cx="3378808" cy="1199676"/>
            <a:chOff x="428596" y="3069798"/>
            <a:chExt cx="3378808" cy="1199676"/>
          </a:xfrm>
        </p:grpSpPr>
        <p:sp>
          <p:nvSpPr>
            <p:cNvPr id="13" name="Oblak 12"/>
            <p:cNvSpPr/>
            <p:nvPr/>
          </p:nvSpPr>
          <p:spPr>
            <a:xfrm rot="465410">
              <a:off x="1782657" y="3069798"/>
              <a:ext cx="1342023" cy="857256"/>
            </a:xfrm>
            <a:prstGeom prst="cloud">
              <a:avLst/>
            </a:prstGeom>
            <a:solidFill>
              <a:schemeClr val="bg1"/>
            </a:solidFill>
            <a:ln w="25400">
              <a:solidFill>
                <a:schemeClr val="accent1">
                  <a:shade val="50000"/>
                  <a:alpha val="1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Oblak 10"/>
            <p:cNvSpPr/>
            <p:nvPr/>
          </p:nvSpPr>
          <p:spPr>
            <a:xfrm rot="10800000">
              <a:off x="428596" y="3143248"/>
              <a:ext cx="1928826" cy="857256"/>
            </a:xfrm>
            <a:prstGeom prst="cloud">
              <a:avLst/>
            </a:prstGeom>
            <a:solidFill>
              <a:schemeClr val="bg1"/>
            </a:solidFill>
            <a:ln w="25400">
              <a:solidFill>
                <a:schemeClr val="accent1">
                  <a:shade val="50000"/>
                  <a:alpha val="1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Oblak 11"/>
            <p:cNvSpPr/>
            <p:nvPr/>
          </p:nvSpPr>
          <p:spPr>
            <a:xfrm rot="686499">
              <a:off x="2000261" y="3340780"/>
              <a:ext cx="1807143" cy="928694"/>
            </a:xfrm>
            <a:prstGeom prst="cloud">
              <a:avLst/>
            </a:prstGeom>
            <a:solidFill>
              <a:schemeClr val="bg1"/>
            </a:solidFill>
            <a:ln w="25400">
              <a:solidFill>
                <a:schemeClr val="accent1">
                  <a:shade val="50000"/>
                  <a:alpha val="1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</p:grpSp>
      <p:grpSp>
        <p:nvGrpSpPr>
          <p:cNvPr id="29" name="Grupa 28"/>
          <p:cNvGrpSpPr/>
          <p:nvPr/>
        </p:nvGrpSpPr>
        <p:grpSpPr>
          <a:xfrm>
            <a:off x="3357554" y="3071810"/>
            <a:ext cx="4714908" cy="1143008"/>
            <a:chOff x="3357554" y="3071810"/>
            <a:chExt cx="4714908" cy="1143008"/>
          </a:xfrm>
        </p:grpSpPr>
        <p:sp>
          <p:nvSpPr>
            <p:cNvPr id="14" name="Oblak 13"/>
            <p:cNvSpPr/>
            <p:nvPr/>
          </p:nvSpPr>
          <p:spPr>
            <a:xfrm rot="10800000">
              <a:off x="3357554" y="3071810"/>
              <a:ext cx="1928826" cy="785818"/>
            </a:xfrm>
            <a:prstGeom prst="cloud">
              <a:avLst/>
            </a:prstGeom>
            <a:solidFill>
              <a:schemeClr val="bg1"/>
            </a:solidFill>
            <a:ln w="25400">
              <a:solidFill>
                <a:schemeClr val="accent1">
                  <a:shade val="50000"/>
                  <a:alpha val="1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Oblak 14"/>
            <p:cNvSpPr/>
            <p:nvPr/>
          </p:nvSpPr>
          <p:spPr>
            <a:xfrm rot="10800000">
              <a:off x="4643438" y="3357562"/>
              <a:ext cx="1928826" cy="785818"/>
            </a:xfrm>
            <a:prstGeom prst="cloud">
              <a:avLst/>
            </a:prstGeom>
            <a:solidFill>
              <a:schemeClr val="bg1"/>
            </a:solidFill>
            <a:ln w="25400">
              <a:solidFill>
                <a:schemeClr val="accent1">
                  <a:shade val="50000"/>
                  <a:alpha val="1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 rot="10800000">
              <a:off x="6143636" y="3286124"/>
              <a:ext cx="1928826" cy="928694"/>
            </a:xfrm>
            <a:prstGeom prst="cloud">
              <a:avLst/>
            </a:prstGeom>
            <a:solidFill>
              <a:schemeClr val="bg1"/>
            </a:solidFill>
            <a:ln w="25400">
              <a:solidFill>
                <a:schemeClr val="accent1">
                  <a:shade val="50000"/>
                  <a:alpha val="1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6" name="Grupa 25"/>
          <p:cNvGrpSpPr/>
          <p:nvPr/>
        </p:nvGrpSpPr>
        <p:grpSpPr>
          <a:xfrm>
            <a:off x="2786050" y="4286256"/>
            <a:ext cx="906272" cy="1930184"/>
            <a:chOff x="2929740" y="4429132"/>
            <a:chExt cx="906272" cy="1930184"/>
          </a:xfrm>
        </p:grpSpPr>
        <p:sp>
          <p:nvSpPr>
            <p:cNvPr id="24" name="Znak munje 23"/>
            <p:cNvSpPr/>
            <p:nvPr/>
          </p:nvSpPr>
          <p:spPr>
            <a:xfrm rot="1909117">
              <a:off x="2929740" y="5989816"/>
              <a:ext cx="334768" cy="369499"/>
            </a:xfrm>
            <a:prstGeom prst="lightningBol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Znak munje 24"/>
            <p:cNvSpPr/>
            <p:nvPr/>
          </p:nvSpPr>
          <p:spPr>
            <a:xfrm rot="1909117">
              <a:off x="3501244" y="5989817"/>
              <a:ext cx="334768" cy="369499"/>
            </a:xfrm>
            <a:prstGeom prst="lightningBol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Pravokutnik 16"/>
            <p:cNvSpPr/>
            <p:nvPr/>
          </p:nvSpPr>
          <p:spPr>
            <a:xfrm>
              <a:off x="3214678" y="4786322"/>
              <a:ext cx="35719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Pravokutnik 17"/>
            <p:cNvSpPr/>
            <p:nvPr/>
          </p:nvSpPr>
          <p:spPr>
            <a:xfrm>
              <a:off x="3000364" y="5572140"/>
              <a:ext cx="214314" cy="5000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Pravokutnik 18"/>
            <p:cNvSpPr/>
            <p:nvPr/>
          </p:nvSpPr>
          <p:spPr>
            <a:xfrm>
              <a:off x="3571868" y="5572140"/>
              <a:ext cx="214314" cy="5000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Jednakokračni trokut 19"/>
            <p:cNvSpPr/>
            <p:nvPr/>
          </p:nvSpPr>
          <p:spPr>
            <a:xfrm>
              <a:off x="3000364" y="5357826"/>
              <a:ext cx="214314" cy="214314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Jednakokračni trokut 20"/>
            <p:cNvSpPr/>
            <p:nvPr/>
          </p:nvSpPr>
          <p:spPr>
            <a:xfrm>
              <a:off x="3571868" y="5357826"/>
              <a:ext cx="214314" cy="214314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Elipsa 21"/>
            <p:cNvSpPr/>
            <p:nvPr/>
          </p:nvSpPr>
          <p:spPr>
            <a:xfrm>
              <a:off x="3286116" y="4929198"/>
              <a:ext cx="214314" cy="214314"/>
            </a:xfrm>
            <a:prstGeom prst="ellipse">
              <a:avLst/>
            </a:prstGeom>
            <a:ln w="444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Jednakokračni trokut 22"/>
            <p:cNvSpPr/>
            <p:nvPr/>
          </p:nvSpPr>
          <p:spPr>
            <a:xfrm>
              <a:off x="3214678" y="4429132"/>
              <a:ext cx="357190" cy="357190"/>
            </a:xfrm>
            <a:prstGeom prst="triangl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-7.40741E-7 C -0.0151 -0.00672 8.88889E-6 -0.00047 -0.04027 -0.00278 C -0.05347 -0.00347 -0.06649 -0.00556 -0.07968 -0.00695 C -0.08576 -0.00764 -0.09183 -0.00787 -0.09774 -0.00834 C -0.10902 -0.00926 -0.13176 -0.01135 -0.13176 -0.01135 C -0.15208 -0.00972 -0.16631 -0.00787 -0.18819 -0.00695 C -0.15451 0.0081 -0.11718 -0.00324 -0.08194 -0.00278 C -0.07308 -0.00185 -0.06753 -0.00047 -0.05954 0.00139 C -0.04808 0.00694 -0.05364 0.00486 -0.02864 0.00139 C -0.02742 0.00115 -0.02551 -0.00139 -0.02551 -0.00139 " pathEditMode="relative" ptsTypes="fffffffffA">
                                      <p:cBhvr>
                                        <p:cTn id="6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333E-6 C 0.02865 0.00625 0.16736 -0.00139 0.1915 -0.00139 L -1.94444E-6 -3.33333E-6 Z " pathEditMode="relative" ptsTypes="fAf">
                                      <p:cBhvr>
                                        <p:cTn id="8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581 C 0.00086 -0.43356 0.00173 -0.8088 0.00208 -0.9588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4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tx1"/>
              </a:gs>
              <a:gs pos="36000">
                <a:schemeClr val="accent4">
                  <a:lumMod val="50000"/>
                </a:schemeClr>
              </a:gs>
              <a:gs pos="0">
                <a:schemeClr val="accent4">
                  <a:lumMod val="5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2"/>
          <p:cNvGrpSpPr/>
          <p:nvPr/>
        </p:nvGrpSpPr>
        <p:grpSpPr>
          <a:xfrm rot="20144301">
            <a:off x="7881189" y="4826858"/>
            <a:ext cx="906272" cy="1930184"/>
            <a:chOff x="2929740" y="4429132"/>
            <a:chExt cx="906272" cy="1930184"/>
          </a:xfrm>
        </p:grpSpPr>
        <p:sp>
          <p:nvSpPr>
            <p:cNvPr id="4" name="Znak munje 3"/>
            <p:cNvSpPr/>
            <p:nvPr/>
          </p:nvSpPr>
          <p:spPr>
            <a:xfrm rot="1909117">
              <a:off x="2929740" y="5989816"/>
              <a:ext cx="334768" cy="369499"/>
            </a:xfrm>
            <a:prstGeom prst="lightningBol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Znak munje 4"/>
            <p:cNvSpPr/>
            <p:nvPr/>
          </p:nvSpPr>
          <p:spPr>
            <a:xfrm rot="1909117">
              <a:off x="3501244" y="5989817"/>
              <a:ext cx="334768" cy="369499"/>
            </a:xfrm>
            <a:prstGeom prst="lightningBol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Pravokutnik 5"/>
            <p:cNvSpPr/>
            <p:nvPr/>
          </p:nvSpPr>
          <p:spPr>
            <a:xfrm>
              <a:off x="3214678" y="4786322"/>
              <a:ext cx="35719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Pravokutnik 6"/>
            <p:cNvSpPr/>
            <p:nvPr/>
          </p:nvSpPr>
          <p:spPr>
            <a:xfrm>
              <a:off x="3000364" y="5572140"/>
              <a:ext cx="214314" cy="5000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Pravokutnik 7"/>
            <p:cNvSpPr/>
            <p:nvPr/>
          </p:nvSpPr>
          <p:spPr>
            <a:xfrm>
              <a:off x="3571868" y="5572140"/>
              <a:ext cx="214314" cy="5000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Jednakokračni trokut 8"/>
            <p:cNvSpPr/>
            <p:nvPr/>
          </p:nvSpPr>
          <p:spPr>
            <a:xfrm>
              <a:off x="3000364" y="5357826"/>
              <a:ext cx="214314" cy="214314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Jednakokračni trokut 9"/>
            <p:cNvSpPr/>
            <p:nvPr/>
          </p:nvSpPr>
          <p:spPr>
            <a:xfrm>
              <a:off x="3571868" y="5357826"/>
              <a:ext cx="214314" cy="214314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Elipsa 10"/>
            <p:cNvSpPr/>
            <p:nvPr/>
          </p:nvSpPr>
          <p:spPr>
            <a:xfrm>
              <a:off x="3286116" y="4929198"/>
              <a:ext cx="214314" cy="214314"/>
            </a:xfrm>
            <a:prstGeom prst="ellipse">
              <a:avLst/>
            </a:prstGeom>
            <a:ln w="444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Jednakokračni trokut 11"/>
            <p:cNvSpPr/>
            <p:nvPr/>
          </p:nvSpPr>
          <p:spPr>
            <a:xfrm>
              <a:off x="3214678" y="4429132"/>
              <a:ext cx="357190" cy="357190"/>
            </a:xfrm>
            <a:prstGeom prst="triangl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7" name="Grupa 26"/>
          <p:cNvGrpSpPr/>
          <p:nvPr/>
        </p:nvGrpSpPr>
        <p:grpSpPr>
          <a:xfrm>
            <a:off x="150824" y="1988840"/>
            <a:ext cx="5429288" cy="4714884"/>
            <a:chOff x="-428660" y="2571744"/>
            <a:chExt cx="5429288" cy="4714884"/>
          </a:xfrm>
        </p:grpSpPr>
        <p:sp>
          <p:nvSpPr>
            <p:cNvPr id="13" name="Sunce 12"/>
            <p:cNvSpPr/>
            <p:nvPr/>
          </p:nvSpPr>
          <p:spPr>
            <a:xfrm>
              <a:off x="-428660" y="2571744"/>
              <a:ext cx="5429288" cy="4714884"/>
            </a:xfrm>
            <a:prstGeom prst="sun">
              <a:avLst>
                <a:gd name="adj" fmla="val 24768"/>
              </a:avLst>
            </a:prstGeom>
            <a:solidFill>
              <a:srgbClr val="FFFF00">
                <a:alpha val="3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  </a:t>
              </a:r>
              <a:endParaRPr lang="hr-HR" dirty="0"/>
            </a:p>
          </p:txBody>
        </p:sp>
        <p:sp>
          <p:nvSpPr>
            <p:cNvPr id="14" name="Elipsa 13"/>
            <p:cNvSpPr/>
            <p:nvPr/>
          </p:nvSpPr>
          <p:spPr>
            <a:xfrm>
              <a:off x="500034" y="3214686"/>
              <a:ext cx="3643338" cy="3500462"/>
            </a:xfrm>
            <a:prstGeom prst="ellipse">
              <a:avLst/>
            </a:prstGeom>
            <a:gradFill flip="none" rotWithShape="1">
              <a:gsLst>
                <a:gs pos="100000">
                  <a:srgbClr val="FFFF00"/>
                </a:gs>
                <a:gs pos="100000">
                  <a:srgbClr val="FFFF00"/>
                </a:gs>
                <a:gs pos="18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5" name="4-kraka zvijezda 14"/>
          <p:cNvSpPr/>
          <p:nvPr/>
        </p:nvSpPr>
        <p:spPr>
          <a:xfrm>
            <a:off x="571472" y="642918"/>
            <a:ext cx="428628" cy="428628"/>
          </a:xfrm>
          <a:prstGeom prst="star4">
            <a:avLst/>
          </a:prstGeom>
          <a:solidFill>
            <a:schemeClr val="bg1"/>
          </a:solidFill>
          <a:ln w="15875">
            <a:solidFill>
              <a:schemeClr val="accent1">
                <a:shade val="50000"/>
                <a:alpha val="6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4-kraka zvijezda 16"/>
          <p:cNvSpPr/>
          <p:nvPr/>
        </p:nvSpPr>
        <p:spPr>
          <a:xfrm>
            <a:off x="1571604" y="2357430"/>
            <a:ext cx="214314" cy="214314"/>
          </a:xfrm>
          <a:prstGeom prst="star4">
            <a:avLst/>
          </a:prstGeom>
          <a:solidFill>
            <a:srgbClr val="FFFF00"/>
          </a:solidFill>
          <a:ln w="15875">
            <a:solidFill>
              <a:schemeClr val="accent1">
                <a:shade val="50000"/>
                <a:alpha val="6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4-kraka zvijezda 18"/>
          <p:cNvSpPr/>
          <p:nvPr/>
        </p:nvSpPr>
        <p:spPr>
          <a:xfrm>
            <a:off x="857224" y="1857364"/>
            <a:ext cx="142876" cy="142876"/>
          </a:xfrm>
          <a:prstGeom prst="star4">
            <a:avLst/>
          </a:prstGeom>
          <a:solidFill>
            <a:schemeClr val="bg1"/>
          </a:solidFill>
          <a:ln w="15875">
            <a:solidFill>
              <a:schemeClr val="accent1">
                <a:shade val="50000"/>
                <a:alpha val="6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4-kraka zvijezda 19"/>
          <p:cNvSpPr/>
          <p:nvPr/>
        </p:nvSpPr>
        <p:spPr>
          <a:xfrm>
            <a:off x="3571868" y="1285860"/>
            <a:ext cx="357190" cy="285752"/>
          </a:xfrm>
          <a:prstGeom prst="star4">
            <a:avLst/>
          </a:prstGeom>
          <a:solidFill>
            <a:schemeClr val="bg1"/>
          </a:solidFill>
          <a:ln w="15875">
            <a:solidFill>
              <a:schemeClr val="accent1">
                <a:shade val="50000"/>
                <a:alpha val="6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4-kraka zvijezda 20"/>
          <p:cNvSpPr/>
          <p:nvPr/>
        </p:nvSpPr>
        <p:spPr>
          <a:xfrm>
            <a:off x="7358082" y="357166"/>
            <a:ext cx="500066" cy="428628"/>
          </a:xfrm>
          <a:prstGeom prst="star4">
            <a:avLst/>
          </a:prstGeom>
          <a:solidFill>
            <a:schemeClr val="bg1"/>
          </a:solidFill>
          <a:ln w="15875">
            <a:solidFill>
              <a:schemeClr val="accent1">
                <a:shade val="50000"/>
                <a:alpha val="6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4-kraka zvijezda 21"/>
          <p:cNvSpPr/>
          <p:nvPr/>
        </p:nvSpPr>
        <p:spPr>
          <a:xfrm>
            <a:off x="7286644" y="1285860"/>
            <a:ext cx="142876" cy="142876"/>
          </a:xfrm>
          <a:prstGeom prst="star4">
            <a:avLst/>
          </a:prstGeom>
          <a:solidFill>
            <a:schemeClr val="bg1"/>
          </a:solidFill>
          <a:ln w="15875">
            <a:solidFill>
              <a:schemeClr val="accent1">
                <a:shade val="50000"/>
                <a:alpha val="6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4-kraka zvijezda 22"/>
          <p:cNvSpPr/>
          <p:nvPr/>
        </p:nvSpPr>
        <p:spPr>
          <a:xfrm>
            <a:off x="6858016" y="2643182"/>
            <a:ext cx="142876" cy="142876"/>
          </a:xfrm>
          <a:prstGeom prst="star4">
            <a:avLst/>
          </a:prstGeom>
          <a:solidFill>
            <a:schemeClr val="bg1"/>
          </a:solidFill>
          <a:ln w="15875">
            <a:solidFill>
              <a:schemeClr val="accent1">
                <a:shade val="50000"/>
                <a:alpha val="6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4-kraka zvijezda 23"/>
          <p:cNvSpPr/>
          <p:nvPr/>
        </p:nvSpPr>
        <p:spPr>
          <a:xfrm>
            <a:off x="3357554" y="571480"/>
            <a:ext cx="357190" cy="285752"/>
          </a:xfrm>
          <a:prstGeom prst="star4">
            <a:avLst/>
          </a:prstGeom>
          <a:solidFill>
            <a:srgbClr val="FFFF00"/>
          </a:solidFill>
          <a:ln w="15875">
            <a:solidFill>
              <a:schemeClr val="accent1">
                <a:shade val="50000"/>
                <a:alpha val="6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4-kraka zvijezda 24"/>
          <p:cNvSpPr/>
          <p:nvPr/>
        </p:nvSpPr>
        <p:spPr>
          <a:xfrm>
            <a:off x="4500562" y="785794"/>
            <a:ext cx="142876" cy="142876"/>
          </a:xfrm>
          <a:prstGeom prst="star4">
            <a:avLst/>
          </a:prstGeom>
          <a:solidFill>
            <a:srgbClr val="FFFF00"/>
          </a:solidFill>
          <a:ln w="15875">
            <a:solidFill>
              <a:schemeClr val="accent1">
                <a:shade val="50000"/>
                <a:alpha val="6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4-kraka zvijezda 25"/>
          <p:cNvSpPr/>
          <p:nvPr/>
        </p:nvSpPr>
        <p:spPr>
          <a:xfrm>
            <a:off x="8143900" y="857232"/>
            <a:ext cx="214314" cy="214314"/>
          </a:xfrm>
          <a:prstGeom prst="star4">
            <a:avLst/>
          </a:prstGeom>
          <a:solidFill>
            <a:srgbClr val="FFFF00"/>
          </a:solidFill>
          <a:ln w="15875">
            <a:solidFill>
              <a:schemeClr val="accent1">
                <a:shade val="50000"/>
                <a:alpha val="6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4-kraka zvijezda 27"/>
          <p:cNvSpPr/>
          <p:nvPr/>
        </p:nvSpPr>
        <p:spPr>
          <a:xfrm>
            <a:off x="7884368" y="2636912"/>
            <a:ext cx="500066" cy="428628"/>
          </a:xfrm>
          <a:prstGeom prst="star4">
            <a:avLst/>
          </a:prstGeom>
          <a:solidFill>
            <a:schemeClr val="bg1"/>
          </a:solidFill>
          <a:ln w="15875">
            <a:solidFill>
              <a:schemeClr val="accent1">
                <a:shade val="50000"/>
                <a:alpha val="6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400000">
                                      <p:cBhvr>
                                        <p:cTn id="6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188 -0.00995 C -0.07292 -0.02013 -0.07483 -0.03333 -0.08056 -0.0412 C -0.08143 -0.04791 -0.08299 -0.0537 -0.08577 -0.05949 C -0.08698 -0.06504 -0.09306 -0.08078 -0.09636 -0.08518 C -0.09861 -0.09444 -0.10052 -0.10463 -0.10382 -0.11342 C -0.10469 -0.11944 -0.1066 -0.12476 -0.10799 -0.13055 C -0.10886 -0.13333 -0.10938 -0.13611 -0.11024 -0.13888 C -0.11042 -0.14027 -0.11146 -0.14328 -0.11146 -0.14305 C -0.11233 -0.15509 -0.11545 -0.16458 -0.11754 -0.17592 C -0.11927 -0.18425 -0.12031 -0.19421 -0.12396 -0.20138 C -0.12639 -0.21435 -0.13038 -0.22986 -0.13577 -0.2412 C -0.13681 -0.24814 -0.13802 -0.2537 -0.1408 -0.25949 C -0.14323 -0.27407 -0.14618 -0.29166 -0.15174 -0.30486 C -0.15347 -0.32129 -0.15695 -0.33819 -0.16215 -0.35324 C -0.16458 -0.36666 -0.16754 -0.37986 -0.17101 -0.39282 C -0.17188 -0.39768 -0.17153 -0.39675 -0.17274 -0.40138 C -0.17344 -0.40416 -0.17518 -0.40995 -0.17518 -0.40972 C -0.17656 -0.42245 -0.18143 -0.45046 -0.18681 -0.46088 C -0.18906 -0.47083 -0.19306 -0.47777 -0.19827 -0.48518 C -0.2 -0.4875 -0.20382 -0.48888 -0.20573 -0.49074 C -0.21563 -0.49976 -0.20851 -0.49675 -0.21649 -0.4993 C -0.22396 -0.50578 -0.22031 -0.50393 -0.22604 -0.50625 C -0.23125 -0.51111 -0.22726 -0.5081 -0.23368 -0.51064 C -0.23559 -0.51157 -0.24011 -0.51342 -0.24011 -0.51319 C -0.25226 -0.51226 -0.26302 -0.51088 -0.27379 -0.50208 C -0.28021 -0.49675 -0.28594 -0.48958 -0.29306 -0.48657 C -0.30139 -0.47523 -0.30799 -0.4655 -0.3132 -0.45092 C -0.31285 -0.43055 -0.31458 -0.41365 -0.30573 -0.39722 C -0.30382 -0.38842 -0.29115 -0.36898 -0.28559 -0.36157 C -0.28229 -0.34861 -0.27083 -0.34074 -0.26111 -0.3375 C -0.21615 -0.33819 -0.18785 -0.33032 -0.15087 -0.35023 C -0.13993 -0.36157 -0.12587 -0.37222 -0.11875 -0.38865 C -0.11389 -0.40069 -0.10712 -0.41342 -0.10382 -0.42685 C -0.10191 -0.43379 -0.10139 -0.4412 -0.09948 -0.44814 C -0.09983 -0.4662 -0.09913 -0.48425 -0.10052 -0.50208 C -0.10104 -0.50416 -0.11042 -0.5206 -0.11146 -0.52199 C -0.11754 -0.5331 -0.12361 -0.54537 -0.13247 -0.55324 C -0.1434 -0.56319 -0.15729 -0.5655 -0.16979 -0.57152 C -0.17274 -0.57314 -0.17622 -0.57453 -0.17934 -0.57592 C -0.18212 -0.57731 -0.18785 -0.5787 -0.18785 -0.57847 C -0.21511 -0.57731 -0.24132 -0.57152 -0.26858 -0.57013 C -0.27761 -0.56898 -0.28611 -0.56713 -0.29531 -0.56597 C -0.31215 -0.56041 -0.33004 -0.55925 -0.34792 -0.55601 C -0.38368 -0.54074 -0.41024 -0.5581 -0.44236 -0.56875 C -0.45 -0.57129 -0.45972 -0.57314 -0.46684 -0.5787 C -0.47813 -0.58773 -0.49219 -0.59953 -0.50504 -0.60277 C -0.5191 -0.6125 -0.53472 -0.61759 -0.54931 -0.62685 C -0.55938 -0.6331 -0.56632 -0.63842 -0.57604 -0.64259 C -0.58247 -0.64838 -0.57535 -0.64282 -0.5849 -0.64675 C -0.59167 -0.64976 -0.59913 -0.65509 -0.6059 -0.65949 C -0.63403 -0.65856 -0.66268 -0.6581 -0.69115 -0.65671 C -0.69827 -0.65648 -0.71129 -0.65254 -0.71129 -0.65231 C -0.71875 -0.64861 -0.72656 -0.64699 -0.73403 -0.64259 C -0.75226 -0.63148 -0.76962 -0.61458 -0.78663 -0.60138 C -0.79896 -0.59259 -0.80816 -0.58148 -0.82066 -0.57592 C -0.83507 -0.56111 -0.85174 -0.55416 -0.86754 -0.5405 C -0.89115 -0.51782 -0.91615 -0.49814 -0.93768 -0.46944 C -0.96163 -0.43796 -0.95313 -0.44675 -0.97222 -0.41041 C -0.97795 -0.39861 -0.98646 -0.38935 -0.99288 -0.37777 C -0.99931 -0.37916 -0.9908 -0.37638 -0.99722 -0.38912 C -1.00972 -0.36782 -1.01042 -0.36828 -1.01163 -0.35231 L -1.02379 -0.33379 L -1.03438 -0.31388 L -1.04931 -0.28703 " pathEditMode="relative" rAng="0" ptsTypes="ffffffffffffffffffffffffffffffffffffffffffffffffffffffffffffAAAf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9" y="-32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27600000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tx1"/>
              </a:gs>
              <a:gs pos="36000">
                <a:schemeClr val="accent4">
                  <a:lumMod val="50000"/>
                </a:schemeClr>
              </a:gs>
              <a:gs pos="0">
                <a:schemeClr val="accent4">
                  <a:lumMod val="5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2"/>
          <p:cNvGrpSpPr/>
          <p:nvPr/>
        </p:nvGrpSpPr>
        <p:grpSpPr>
          <a:xfrm>
            <a:off x="571472" y="357166"/>
            <a:ext cx="7786742" cy="2571768"/>
            <a:chOff x="571472" y="357166"/>
            <a:chExt cx="7786742" cy="2571768"/>
          </a:xfrm>
        </p:grpSpPr>
        <p:sp>
          <p:nvSpPr>
            <p:cNvPr id="4" name="4-kraka zvijezda 3"/>
            <p:cNvSpPr/>
            <p:nvPr/>
          </p:nvSpPr>
          <p:spPr>
            <a:xfrm>
              <a:off x="571472" y="642918"/>
              <a:ext cx="428628" cy="428628"/>
            </a:xfrm>
            <a:prstGeom prst="star4">
              <a:avLst/>
            </a:prstGeom>
            <a:solidFill>
              <a:schemeClr val="bg1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4-kraka zvijezda 4"/>
            <p:cNvSpPr/>
            <p:nvPr/>
          </p:nvSpPr>
          <p:spPr>
            <a:xfrm>
              <a:off x="3143240" y="2571744"/>
              <a:ext cx="428628" cy="357190"/>
            </a:xfrm>
            <a:prstGeom prst="star4">
              <a:avLst>
                <a:gd name="adj" fmla="val 12500"/>
              </a:avLst>
            </a:prstGeom>
            <a:solidFill>
              <a:schemeClr val="bg1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4-kraka zvijezda 5"/>
            <p:cNvSpPr/>
            <p:nvPr/>
          </p:nvSpPr>
          <p:spPr>
            <a:xfrm>
              <a:off x="1571604" y="2357430"/>
              <a:ext cx="214314" cy="214314"/>
            </a:xfrm>
            <a:prstGeom prst="star4">
              <a:avLst/>
            </a:prstGeom>
            <a:solidFill>
              <a:srgbClr val="FFFF00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4-kraka zvijezda 6"/>
            <p:cNvSpPr/>
            <p:nvPr/>
          </p:nvSpPr>
          <p:spPr>
            <a:xfrm>
              <a:off x="857224" y="1857364"/>
              <a:ext cx="142876" cy="142876"/>
            </a:xfrm>
            <a:prstGeom prst="star4">
              <a:avLst/>
            </a:prstGeom>
            <a:solidFill>
              <a:schemeClr val="bg1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4-kraka zvijezda 7"/>
            <p:cNvSpPr/>
            <p:nvPr/>
          </p:nvSpPr>
          <p:spPr>
            <a:xfrm>
              <a:off x="3571868" y="1285860"/>
              <a:ext cx="357190" cy="285752"/>
            </a:xfrm>
            <a:prstGeom prst="star4">
              <a:avLst/>
            </a:prstGeom>
            <a:solidFill>
              <a:schemeClr val="bg1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4-kraka zvijezda 8"/>
            <p:cNvSpPr/>
            <p:nvPr/>
          </p:nvSpPr>
          <p:spPr>
            <a:xfrm>
              <a:off x="7358082" y="357166"/>
              <a:ext cx="500066" cy="428628"/>
            </a:xfrm>
            <a:prstGeom prst="star4">
              <a:avLst/>
            </a:prstGeom>
            <a:solidFill>
              <a:schemeClr val="bg1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4-kraka zvijezda 9"/>
            <p:cNvSpPr/>
            <p:nvPr/>
          </p:nvSpPr>
          <p:spPr>
            <a:xfrm>
              <a:off x="7286644" y="1285860"/>
              <a:ext cx="142876" cy="142876"/>
            </a:xfrm>
            <a:prstGeom prst="star4">
              <a:avLst/>
            </a:prstGeom>
            <a:solidFill>
              <a:schemeClr val="bg1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4-kraka zvijezda 10"/>
            <p:cNvSpPr/>
            <p:nvPr/>
          </p:nvSpPr>
          <p:spPr>
            <a:xfrm>
              <a:off x="6858016" y="2643182"/>
              <a:ext cx="142876" cy="142876"/>
            </a:xfrm>
            <a:prstGeom prst="star4">
              <a:avLst/>
            </a:prstGeom>
            <a:solidFill>
              <a:schemeClr val="bg1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4-kraka zvijezda 11"/>
            <p:cNvSpPr/>
            <p:nvPr/>
          </p:nvSpPr>
          <p:spPr>
            <a:xfrm>
              <a:off x="3357554" y="571480"/>
              <a:ext cx="357190" cy="285752"/>
            </a:xfrm>
            <a:prstGeom prst="star4">
              <a:avLst/>
            </a:prstGeom>
            <a:solidFill>
              <a:srgbClr val="FFFF00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4-kraka zvijezda 12"/>
            <p:cNvSpPr/>
            <p:nvPr/>
          </p:nvSpPr>
          <p:spPr>
            <a:xfrm>
              <a:off x="4500562" y="785794"/>
              <a:ext cx="142876" cy="142876"/>
            </a:xfrm>
            <a:prstGeom prst="star4">
              <a:avLst/>
            </a:prstGeom>
            <a:solidFill>
              <a:srgbClr val="FFFF00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4-kraka zvijezda 13"/>
            <p:cNvSpPr/>
            <p:nvPr/>
          </p:nvSpPr>
          <p:spPr>
            <a:xfrm>
              <a:off x="8143900" y="857232"/>
              <a:ext cx="214314" cy="214314"/>
            </a:xfrm>
            <a:prstGeom prst="star4">
              <a:avLst/>
            </a:prstGeom>
            <a:solidFill>
              <a:srgbClr val="FFFF00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5" name="Elipsa 14"/>
          <p:cNvSpPr/>
          <p:nvPr/>
        </p:nvSpPr>
        <p:spPr>
          <a:xfrm>
            <a:off x="714348" y="3071810"/>
            <a:ext cx="3429024" cy="3357586"/>
          </a:xfrm>
          <a:prstGeom prst="ellipse">
            <a:avLst/>
          </a:prstGeom>
          <a:gradFill flip="none" rotWithShape="1">
            <a:gsLst>
              <a:gs pos="26000">
                <a:schemeClr val="bg1">
                  <a:lumMod val="95000"/>
                </a:schemeClr>
              </a:gs>
              <a:gs pos="72000">
                <a:schemeClr val="bg1">
                  <a:lumMod val="75000"/>
                </a:schemeClr>
              </a:gs>
              <a:gs pos="41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Elipsa 15"/>
          <p:cNvSpPr/>
          <p:nvPr/>
        </p:nvSpPr>
        <p:spPr>
          <a:xfrm>
            <a:off x="857224" y="4000504"/>
            <a:ext cx="714380" cy="642942"/>
          </a:xfrm>
          <a:prstGeom prst="ellipse">
            <a:avLst/>
          </a:prstGeom>
          <a:gradFill flip="none" rotWithShape="1">
            <a:gsLst>
              <a:gs pos="26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  <a:gs pos="51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Elipsa 16"/>
          <p:cNvSpPr/>
          <p:nvPr/>
        </p:nvSpPr>
        <p:spPr>
          <a:xfrm>
            <a:off x="1928794" y="4000504"/>
            <a:ext cx="357190" cy="285752"/>
          </a:xfrm>
          <a:prstGeom prst="ellipse">
            <a:avLst/>
          </a:prstGeom>
          <a:gradFill flip="none" rotWithShape="1">
            <a:gsLst>
              <a:gs pos="26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  <a:gs pos="51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Elipsa 17"/>
          <p:cNvSpPr/>
          <p:nvPr/>
        </p:nvSpPr>
        <p:spPr>
          <a:xfrm>
            <a:off x="3357554" y="4071942"/>
            <a:ext cx="571504" cy="500066"/>
          </a:xfrm>
          <a:prstGeom prst="ellipse">
            <a:avLst/>
          </a:prstGeom>
          <a:gradFill flip="none" rotWithShape="1">
            <a:gsLst>
              <a:gs pos="26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  <a:gs pos="51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Elipsa 18"/>
          <p:cNvSpPr/>
          <p:nvPr/>
        </p:nvSpPr>
        <p:spPr>
          <a:xfrm>
            <a:off x="1571604" y="5072074"/>
            <a:ext cx="357190" cy="428628"/>
          </a:xfrm>
          <a:prstGeom prst="ellipse">
            <a:avLst/>
          </a:prstGeom>
          <a:gradFill flip="none" rotWithShape="1">
            <a:gsLst>
              <a:gs pos="26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  <a:gs pos="51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Elipsa 19"/>
          <p:cNvSpPr/>
          <p:nvPr/>
        </p:nvSpPr>
        <p:spPr>
          <a:xfrm>
            <a:off x="2428860" y="5429264"/>
            <a:ext cx="500066" cy="571504"/>
          </a:xfrm>
          <a:prstGeom prst="ellipse">
            <a:avLst/>
          </a:prstGeom>
          <a:gradFill flip="none" rotWithShape="1">
            <a:gsLst>
              <a:gs pos="26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  <a:gs pos="51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1" name="Grupa 20"/>
          <p:cNvGrpSpPr/>
          <p:nvPr/>
        </p:nvGrpSpPr>
        <p:grpSpPr>
          <a:xfrm rot="1841401">
            <a:off x="3699480" y="4675734"/>
            <a:ext cx="928694" cy="1930184"/>
            <a:chOff x="2929740" y="4429132"/>
            <a:chExt cx="906272" cy="1930184"/>
          </a:xfrm>
        </p:grpSpPr>
        <p:sp>
          <p:nvSpPr>
            <p:cNvPr id="22" name="Znak munje 21"/>
            <p:cNvSpPr/>
            <p:nvPr/>
          </p:nvSpPr>
          <p:spPr>
            <a:xfrm rot="1909117">
              <a:off x="2929740" y="5989816"/>
              <a:ext cx="334768" cy="369499"/>
            </a:xfrm>
            <a:prstGeom prst="lightningBol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Znak munje 22"/>
            <p:cNvSpPr/>
            <p:nvPr/>
          </p:nvSpPr>
          <p:spPr>
            <a:xfrm rot="1909117">
              <a:off x="3501244" y="5989817"/>
              <a:ext cx="334768" cy="369499"/>
            </a:xfrm>
            <a:prstGeom prst="lightningBol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Pravokutnik 23"/>
            <p:cNvSpPr/>
            <p:nvPr/>
          </p:nvSpPr>
          <p:spPr>
            <a:xfrm>
              <a:off x="3214678" y="4786322"/>
              <a:ext cx="35719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Pravokutnik 24"/>
            <p:cNvSpPr/>
            <p:nvPr/>
          </p:nvSpPr>
          <p:spPr>
            <a:xfrm>
              <a:off x="3000364" y="5572140"/>
              <a:ext cx="214314" cy="5000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Pravokutnik 25"/>
            <p:cNvSpPr/>
            <p:nvPr/>
          </p:nvSpPr>
          <p:spPr>
            <a:xfrm>
              <a:off x="3571868" y="5572140"/>
              <a:ext cx="214314" cy="5000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Jednakokračni trokut 26"/>
            <p:cNvSpPr/>
            <p:nvPr/>
          </p:nvSpPr>
          <p:spPr>
            <a:xfrm>
              <a:off x="3000364" y="5357826"/>
              <a:ext cx="214314" cy="214314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Jednakokračni trokut 27"/>
            <p:cNvSpPr/>
            <p:nvPr/>
          </p:nvSpPr>
          <p:spPr>
            <a:xfrm>
              <a:off x="3571868" y="5357826"/>
              <a:ext cx="214314" cy="214314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Elipsa 28"/>
            <p:cNvSpPr/>
            <p:nvPr/>
          </p:nvSpPr>
          <p:spPr>
            <a:xfrm>
              <a:off x="3286116" y="4929198"/>
              <a:ext cx="214314" cy="214314"/>
            </a:xfrm>
            <a:prstGeom prst="ellipse">
              <a:avLst/>
            </a:prstGeom>
            <a:ln w="444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Jednakokračni trokut 29"/>
            <p:cNvSpPr/>
            <p:nvPr/>
          </p:nvSpPr>
          <p:spPr>
            <a:xfrm>
              <a:off x="3214678" y="4429132"/>
              <a:ext cx="357190" cy="357190"/>
            </a:xfrm>
            <a:prstGeom prst="triangl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57 -0.04855 C 0.04896 -0.04855 0.05503 -0.04855 0.06007 -0.04994 C 0.06232 -0.0504 0.06371 -0.05271 0.06614 -0.05341 C 0.07864 -0.06058 0.06701 -0.05225 0.08107 -0.06358 C 0.08785 -0.06936 0.09062 -0.08023 0.09357 -0.08832 C 0.09913 -0.10196 0.10347 -0.11838 0.11076 -0.1304 C 0.11649 -0.15214 0.12569 -0.17248 0.1316 -0.19422 C 0.13489 -0.20485 0.13767 -0.22173 0.13993 -0.23422 C 0.14792 -0.32393 0.14705 -0.28832 0.1441 -0.40416 C 0.14375 -0.41271 0.12743 -0.41803 0.12743 -0.4178 C 0.12101 -0.42636 0.11441 -0.43306 0.10798 -0.44138 C 0.09792 -0.4541 0.08802 -0.47075 0.07726 -0.48323 C 0.07361 -0.48716 0.06944 -0.48994 0.06614 -0.49387 C 0.05816 -0.50335 0.04774 -0.51584 0.03785 -0.52185 C 0.03229 -0.52578 0.02864 -0.52555 0.02257 -0.52693 C 0.01198 -0.53017 0.02587 -0.5267 0.01423 -0.53202 C 0.00503 -0.53688 -0.00521 -0.53873 -0.01493 -0.54127 C -0.02691 -0.54867 -0.01285 -0.54034 -0.0316 -0.54636 C -0.03802 -0.54821 -0.03854 -0.55075 -0.0441 -0.55329 C -0.05608 -0.55907 -0.06858 -0.56208 -0.08056 -0.5674 C -0.09115 -0.57202 -0.09896 -0.57734 -0.10972 -0.58011 C -0.12917 -0.59144 -0.15 -0.59861 -0.17136 -0.60231 C -0.20799 -0.62034 -0.25938 -0.58589 -0.29792 -0.58173 C -0.30747 -0.5778 -0.31754 -0.57572 -0.32726 -0.57271 C -0.34028 -0.56832 -0.35226 -0.56162 -0.36528 -0.55861 C -0.37136 -0.55445 -0.37778 -0.54982 -0.38472 -0.54636 C -0.39219 -0.53757 -0.3816 -0.54867 -0.39288 -0.53942 C -0.40261 -0.53086 -0.41111 -0.52115 -0.42083 -0.51329 C -0.42604 -0.50867 -0.43403 -0.50451 -0.43872 -0.49896 C -0.44983 -0.48647 -0.46632 -0.45757 -0.47917 -0.45179 C -0.48229 -0.4393 -0.47778 -0.45318 -0.4849 -0.44323 C -0.49219 -0.43237 -0.49636 -0.41757 -0.50573 -0.40925 C -0.50834 -0.39768 -0.51476 -0.39144 -0.5184 -0.38104 C -0.52205 -0.37086 -0.52431 -0.35907 -0.52952 -0.34982 C -0.53316 -0.33595 -0.53577 -0.32023 -0.54202 -0.30751 C -0.55243 -0.25526 -0.55365 -0.15792 -0.52518 -0.10566 C -0.52327 -0.08416 -0.51962 -0.06312 -0.5184 -0.04138 C -0.51684 -0.01295 -0.52205 -0.02104 -0.51406 -0.0111 C -0.51146 -0.00208 -0.50747 0.00278 -0.50295 0.00971 C -0.49601 0.02012 -0.49011 0.03284 -0.47917 0.03769 C -0.47448 0.04694 -0.47136 0.0474 -0.46389 0.05503 C -0.45816 0.06081 -0.45556 0.06821 -0.44983 0.07307 C -0.44931 0.07492 -0.44913 0.07653 -0.44844 0.07838 C -0.44774 0.08 -0.44636 0.08139 -0.44566 0.08347 C -0.44445 0.08786 -0.44427 0.09295 -0.44306 0.09734 C -0.44011 0.12023 -0.43125 0.12255 -0.41389 0.12555 C -0.41146 0.12833 -0.40868 0.1311 -0.40677 0.13457 C -0.40417 0.1385 -0.40382 0.14567 -0.4 0.14682 C -0.38403 0.15075 -0.36806 0.15584 -0.35226 0.15885 C -0.34011 0.16416 -0.33212 0.17411 -0.32205 0.18359 C -0.31667 0.18821 -0.31163 0.19168 -0.3066 0.19584 C -0.30191 0.2 -0.29549 0.19862 -0.28993 0.19931 C -0.28333 0.20255 -0.2783 0.2044 -0.27153 0.20601 C -0.26493 0.21041 -0.25747 0.21388 -0.2507 0.21688 C -0.24097 0.22474 -0.22691 0.22451 -0.2158 0.22567 C -0.17969 0.23677 -0.07396 0.22729 -0.06493 0.22729 C -0.05747 0.22474 -0.04948 0.22405 -0.04132 0.2222 C -0.03438 0.22081 -0.02049 0.2185 -0.02049 0.21873 C -0.01077 0.21434 1.66667E-6 0.21179 0.01024 0.20995 C 0.01753 0.20671 0.025 0.20509 0.03246 0.20278 C 0.04913 0.19006 0.06979 0.17989 0.08837 0.17133 C 0.09253 0.16324 0.10677 0.15353 0.11476 0.15006 C 0.12205 0.14359 0.12864 0.13619 0.13698 0.13272 C 0.14288 0.12601 0.15069 0.11653 0.15816 0.11353 C 0.16024 0.11029 0.16215 0.10613 0.1651 0.10289 C 0.1691 0.09804 0.17465 0.09619 0.1776 0.09018 C 0.18125 0.08347 0.17864 0.08601 0.18455 0.08347 C 0.19097 0.07099 0.18212 0.08601 0.19444 0.07307 C 0.19566 0.07168 0.19601 0.0696 0.19722 0.06775 C 0.20382 0.05711 0.21302 0.04208 0.22222 0.03422 C 0.22882 0.01711 0.24548 0.00625 0.25555 -0.00763 C 0.27031 -0.02751 0.28229 -0.0504 0.29774 -0.06936 C 0.30364 -0.07699 0.31076 -0.0837 0.31701 -0.09202 C 0.32396 -0.10011 0.32708 -0.11167 0.33524 -0.11838 C 0.34167 -0.13248 0.34809 -0.14705 0.35903 -0.15676 C 0.36753 -0.17549 0.37969 -0.1919 0.38958 -0.20948 C 0.40955 -0.24532 0.42986 -0.28046 0.44982 -0.31699 C 0.46146 -0.33826 0.47257 -0.36115 0.48333 -0.38312 C 0.49062 -0.39884 0.49618 -0.41734 0.50677 -0.43075 C 0.51267 -0.44925 0.50555 -0.4289 0.5151 -0.44994 C 0.52048 -0.46127 0.52569 -0.47306 0.53038 -0.48508 C 0.53229 -0.48971 0.53403 -0.49479 0.53611 -0.49896 C 0.54982 -0.52948 0.56562 -0.55722 0.57795 -0.58867 C 0.58403 -0.60323 0.58958 -0.61641 0.59601 -0.63075 C 0.59982 -0.63953 0.60087 -0.64994 0.60451 -0.65849 C 0.61285 -0.67861 0.62205 -0.70011 0.63229 -0.71838 C 0.63403 -0.72485 0.63854 -0.73479 0.64236 -0.73965 C 0.64375 -0.74797 0.64896 -0.76046 0.65347 -0.76716 C 0.65729 -0.78196 0.66736 -0.80994 0.67569 -0.81965 C 0.67778 -0.82821 0.68142 -0.84 0.6868 -0.84601 C 0.69045 -0.85942 0.68785 -0.85318 0.69375 -0.86381 C 0.69792 -0.87953 0.69062 -0.85433 0.6993 -0.87584 C 0.70017 -0.87792 0.7 -0.88069 0.70069 -0.88277 C 0.70364 -0.89156 0.70851 -0.90451 0.71319 -0.9126 C 0.7151 -0.92092 0.72101 -0.93664 0.72569 -0.94266 L 0.74548 -0.98289 " pathEditMode="relative" rAng="0" ptsTypes="ffffffffffffffffffffffffffffffffffffffffffffffffffffffffffffffffffffffffffffffffffffffffffffff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32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tx1"/>
              </a:gs>
              <a:gs pos="36000">
                <a:schemeClr val="accent4">
                  <a:lumMod val="50000"/>
                </a:schemeClr>
              </a:gs>
              <a:gs pos="0">
                <a:schemeClr val="accent4">
                  <a:lumMod val="5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</a:t>
            </a:r>
            <a:endParaRPr lang="hr-HR" dirty="0"/>
          </a:p>
        </p:txBody>
      </p:sp>
      <p:grpSp>
        <p:nvGrpSpPr>
          <p:cNvPr id="3" name="Grupa 2"/>
          <p:cNvGrpSpPr/>
          <p:nvPr/>
        </p:nvGrpSpPr>
        <p:grpSpPr>
          <a:xfrm>
            <a:off x="571472" y="357166"/>
            <a:ext cx="7786742" cy="2571768"/>
            <a:chOff x="571472" y="357166"/>
            <a:chExt cx="7786742" cy="2571768"/>
          </a:xfrm>
        </p:grpSpPr>
        <p:sp>
          <p:nvSpPr>
            <p:cNvPr id="4" name="4-kraka zvijezda 3"/>
            <p:cNvSpPr/>
            <p:nvPr/>
          </p:nvSpPr>
          <p:spPr>
            <a:xfrm>
              <a:off x="571472" y="642918"/>
              <a:ext cx="428628" cy="428628"/>
            </a:xfrm>
            <a:prstGeom prst="star4">
              <a:avLst/>
            </a:prstGeom>
            <a:solidFill>
              <a:schemeClr val="bg1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4-kraka zvijezda 4"/>
            <p:cNvSpPr/>
            <p:nvPr/>
          </p:nvSpPr>
          <p:spPr>
            <a:xfrm>
              <a:off x="3143240" y="2571744"/>
              <a:ext cx="428628" cy="357190"/>
            </a:xfrm>
            <a:prstGeom prst="star4">
              <a:avLst>
                <a:gd name="adj" fmla="val 12500"/>
              </a:avLst>
            </a:prstGeom>
            <a:solidFill>
              <a:schemeClr val="bg1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4-kraka zvijezda 5"/>
            <p:cNvSpPr/>
            <p:nvPr/>
          </p:nvSpPr>
          <p:spPr>
            <a:xfrm>
              <a:off x="1571604" y="2357430"/>
              <a:ext cx="214314" cy="214314"/>
            </a:xfrm>
            <a:prstGeom prst="star4">
              <a:avLst/>
            </a:prstGeom>
            <a:solidFill>
              <a:srgbClr val="FFFF00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4-kraka zvijezda 6"/>
            <p:cNvSpPr/>
            <p:nvPr/>
          </p:nvSpPr>
          <p:spPr>
            <a:xfrm>
              <a:off x="857224" y="1857364"/>
              <a:ext cx="142876" cy="142876"/>
            </a:xfrm>
            <a:prstGeom prst="star4">
              <a:avLst/>
            </a:prstGeom>
            <a:solidFill>
              <a:schemeClr val="bg1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4-kraka zvijezda 7"/>
            <p:cNvSpPr/>
            <p:nvPr/>
          </p:nvSpPr>
          <p:spPr>
            <a:xfrm>
              <a:off x="3571868" y="1285860"/>
              <a:ext cx="357190" cy="285752"/>
            </a:xfrm>
            <a:prstGeom prst="star4">
              <a:avLst/>
            </a:prstGeom>
            <a:solidFill>
              <a:schemeClr val="bg1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4-kraka zvijezda 8"/>
            <p:cNvSpPr/>
            <p:nvPr/>
          </p:nvSpPr>
          <p:spPr>
            <a:xfrm>
              <a:off x="7358082" y="357166"/>
              <a:ext cx="500066" cy="428628"/>
            </a:xfrm>
            <a:prstGeom prst="star4">
              <a:avLst/>
            </a:prstGeom>
            <a:solidFill>
              <a:schemeClr val="bg1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4-kraka zvijezda 9"/>
            <p:cNvSpPr/>
            <p:nvPr/>
          </p:nvSpPr>
          <p:spPr>
            <a:xfrm>
              <a:off x="7286644" y="1285860"/>
              <a:ext cx="142876" cy="142876"/>
            </a:xfrm>
            <a:prstGeom prst="star4">
              <a:avLst/>
            </a:prstGeom>
            <a:solidFill>
              <a:schemeClr val="bg1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4-kraka zvijezda 10"/>
            <p:cNvSpPr/>
            <p:nvPr/>
          </p:nvSpPr>
          <p:spPr>
            <a:xfrm>
              <a:off x="6858016" y="2643182"/>
              <a:ext cx="142876" cy="142876"/>
            </a:xfrm>
            <a:prstGeom prst="star4">
              <a:avLst/>
            </a:prstGeom>
            <a:solidFill>
              <a:schemeClr val="bg1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4-kraka zvijezda 11"/>
            <p:cNvSpPr/>
            <p:nvPr/>
          </p:nvSpPr>
          <p:spPr>
            <a:xfrm>
              <a:off x="3357554" y="571480"/>
              <a:ext cx="357190" cy="285752"/>
            </a:xfrm>
            <a:prstGeom prst="star4">
              <a:avLst/>
            </a:prstGeom>
            <a:solidFill>
              <a:srgbClr val="FFFF00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4-kraka zvijezda 12"/>
            <p:cNvSpPr/>
            <p:nvPr/>
          </p:nvSpPr>
          <p:spPr>
            <a:xfrm>
              <a:off x="4500562" y="785794"/>
              <a:ext cx="142876" cy="142876"/>
            </a:xfrm>
            <a:prstGeom prst="star4">
              <a:avLst/>
            </a:prstGeom>
            <a:solidFill>
              <a:srgbClr val="FFFF00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4-kraka zvijezda 13"/>
            <p:cNvSpPr/>
            <p:nvPr/>
          </p:nvSpPr>
          <p:spPr>
            <a:xfrm>
              <a:off x="8143900" y="857232"/>
              <a:ext cx="214314" cy="214314"/>
            </a:xfrm>
            <a:prstGeom prst="star4">
              <a:avLst/>
            </a:prstGeom>
            <a:solidFill>
              <a:srgbClr val="FFFF00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9" name="Bločni luk 28"/>
          <p:cNvSpPr/>
          <p:nvPr/>
        </p:nvSpPr>
        <p:spPr>
          <a:xfrm>
            <a:off x="3357554" y="3786190"/>
            <a:ext cx="4500594" cy="857256"/>
          </a:xfrm>
          <a:prstGeom prst="blockArc">
            <a:avLst>
              <a:gd name="adj1" fmla="val 10711892"/>
              <a:gd name="adj2" fmla="val 258071"/>
              <a:gd name="adj3" fmla="val 25404"/>
            </a:avLst>
          </a:prstGeom>
          <a:gradFill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25" name="Elipsa 24"/>
          <p:cNvSpPr/>
          <p:nvPr/>
        </p:nvSpPr>
        <p:spPr>
          <a:xfrm>
            <a:off x="4357686" y="3143248"/>
            <a:ext cx="2214578" cy="2000264"/>
          </a:xfrm>
          <a:prstGeom prst="ellipse">
            <a:avLst/>
          </a:prstGeom>
          <a:gradFill flip="none" rotWithShape="1">
            <a:gsLst>
              <a:gs pos="0">
                <a:srgbClr val="DCEBF5"/>
              </a:gs>
              <a:gs pos="0">
                <a:srgbClr val="83A7C3"/>
              </a:gs>
              <a:gs pos="66000">
                <a:srgbClr val="768FB9"/>
              </a:gs>
              <a:gs pos="22000">
                <a:srgbClr val="83A7C3"/>
              </a:gs>
              <a:gs pos="51000">
                <a:srgbClr val="FFFFFF"/>
              </a:gs>
              <a:gs pos="58000">
                <a:srgbClr val="9C6563"/>
              </a:gs>
              <a:gs pos="61000">
                <a:srgbClr val="80302D"/>
              </a:gs>
              <a:gs pos="69000">
                <a:srgbClr val="C0524E"/>
              </a:gs>
              <a:gs pos="90000">
                <a:srgbClr val="EBDAD4"/>
              </a:gs>
              <a:gs pos="100000">
                <a:srgbClr val="55261C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Bločni luk 29"/>
          <p:cNvSpPr/>
          <p:nvPr/>
        </p:nvSpPr>
        <p:spPr>
          <a:xfrm flipV="1">
            <a:off x="3357554" y="3786190"/>
            <a:ext cx="4500594" cy="857256"/>
          </a:xfrm>
          <a:prstGeom prst="blockArc">
            <a:avLst>
              <a:gd name="adj1" fmla="val 10547494"/>
              <a:gd name="adj2" fmla="val 21411929"/>
              <a:gd name="adj3" fmla="val 27706"/>
            </a:avLst>
          </a:prstGeom>
          <a:gradFill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grpSp>
        <p:nvGrpSpPr>
          <p:cNvPr id="15" name="Grupa 14"/>
          <p:cNvGrpSpPr/>
          <p:nvPr/>
        </p:nvGrpSpPr>
        <p:grpSpPr>
          <a:xfrm rot="16200000">
            <a:off x="7388212" y="5149292"/>
            <a:ext cx="906272" cy="1930184"/>
            <a:chOff x="2929740" y="4429132"/>
            <a:chExt cx="906272" cy="1930184"/>
          </a:xfrm>
        </p:grpSpPr>
        <p:sp>
          <p:nvSpPr>
            <p:cNvPr id="16" name="Znak munje 15"/>
            <p:cNvSpPr/>
            <p:nvPr/>
          </p:nvSpPr>
          <p:spPr>
            <a:xfrm rot="1909117">
              <a:off x="2929740" y="5989816"/>
              <a:ext cx="334768" cy="369499"/>
            </a:xfrm>
            <a:prstGeom prst="lightningBol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Znak munje 16"/>
            <p:cNvSpPr/>
            <p:nvPr/>
          </p:nvSpPr>
          <p:spPr>
            <a:xfrm rot="1909117">
              <a:off x="3501244" y="5989817"/>
              <a:ext cx="334768" cy="369499"/>
            </a:xfrm>
            <a:prstGeom prst="lightningBol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Pravokutnik 17"/>
            <p:cNvSpPr/>
            <p:nvPr/>
          </p:nvSpPr>
          <p:spPr>
            <a:xfrm>
              <a:off x="3214678" y="4786322"/>
              <a:ext cx="35719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Pravokutnik 18"/>
            <p:cNvSpPr/>
            <p:nvPr/>
          </p:nvSpPr>
          <p:spPr>
            <a:xfrm>
              <a:off x="3000364" y="5572140"/>
              <a:ext cx="214314" cy="5000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Pravokutnik 19"/>
            <p:cNvSpPr/>
            <p:nvPr/>
          </p:nvSpPr>
          <p:spPr>
            <a:xfrm>
              <a:off x="3571868" y="5572140"/>
              <a:ext cx="214314" cy="5000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Jednakokračni trokut 20"/>
            <p:cNvSpPr/>
            <p:nvPr/>
          </p:nvSpPr>
          <p:spPr>
            <a:xfrm>
              <a:off x="3000364" y="5357826"/>
              <a:ext cx="214314" cy="214314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Jednakokračni trokut 21"/>
            <p:cNvSpPr/>
            <p:nvPr/>
          </p:nvSpPr>
          <p:spPr>
            <a:xfrm>
              <a:off x="3571868" y="5357826"/>
              <a:ext cx="214314" cy="214314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Elipsa 22"/>
            <p:cNvSpPr/>
            <p:nvPr/>
          </p:nvSpPr>
          <p:spPr>
            <a:xfrm>
              <a:off x="3286116" y="4929198"/>
              <a:ext cx="214314" cy="214314"/>
            </a:xfrm>
            <a:prstGeom prst="ellipse">
              <a:avLst/>
            </a:prstGeom>
            <a:ln w="444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Jednakokračni trokut 23"/>
            <p:cNvSpPr/>
            <p:nvPr/>
          </p:nvSpPr>
          <p:spPr>
            <a:xfrm>
              <a:off x="3214678" y="4429132"/>
              <a:ext cx="357190" cy="357190"/>
            </a:xfrm>
            <a:prstGeom prst="triangl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31 -0.00023 C 0.01562 0.00162 -0.03369 0.00231 -0.08421 -0.00023 C -0.1073 -0.00324 -0.13073 -0.0044 -0.154 -0.00648 C -0.16702 -0.00973 -0.18021 -0.01135 -0.19323 -0.01551 C -0.20348 -0.01829 -0.2125 -0.02431 -0.22275 -0.02593 C -0.23125 -0.03125 -0.23994 -0.0338 -0.24879 -0.03773 C -0.26459 -0.04468 -0.24046 -0.03635 -0.25955 -0.04422 C -0.26546 -0.0463 -0.27153 -0.04653 -0.27726 -0.05 C -0.29462 -0.05926 -0.31303 -0.0669 -0.33178 -0.07084 C -0.34306 -0.07547 -0.34671 -0.07593 -0.36025 -0.07871 C -0.36632 -0.08172 -0.37136 -0.08264 -0.37778 -0.08426 C -0.38473 -0.08635 -0.39306 -0.09236 -0.39931 -0.09491 C -0.40278 -0.09653 -0.4099 -0.09931 -0.4099 -0.09908 C -0.41962 -0.10811 -0.40539 -0.0963 -0.41945 -0.10394 C -0.42674 -0.10811 -0.43212 -0.11713 -0.43941 -0.12061 C -0.44237 -0.12662 -0.44566 -0.12616 -0.45018 -0.13102 C -0.45869 -0.13982 -0.46702 -0.14676 -0.475 -0.15648 C -0.47796 -0.16019 -0.48073 -0.16343 -0.48334 -0.16713 C -0.48612 -0.17037 -0.49046 -0.17223 -0.49289 -0.17639 C -0.49393 -0.17824 -0.4948 -0.18056 -0.49636 -0.18218 C -0.50955 -0.19607 -0.49358 -0.17431 -0.50469 -0.18959 C -0.51667 -0.20648 -0.529 -0.22454 -0.54254 -0.23912 C -0.5441 -0.24723 -0.54792 -0.25093 -0.55209 -0.25741 C -0.55452 -0.2669 -0.55938 -0.27755 -0.56407 -0.28588 C -0.5658 -0.29283 -0.56684 -0.29746 -0.5698 -0.30394 C -0.57257 -0.32153 -0.579 -0.3375 -0.58299 -0.35486 C -0.58195 -0.37338 -0.58421 -0.39908 -0.57691 -0.41806 C -0.57431 -0.43588 -0.56702 -0.44838 -0.55678 -0.46135 C -0.54896 -0.47153 -0.56077 -0.46111 -0.55087 -0.46898 C -0.54653 -0.47616 -0.54289 -0.48148 -0.53681 -0.48542 C -0.53299 -0.49236 -0.52796 -0.49561 -0.5224 -0.49908 C -0.51667 -0.50672 -0.49862 -0.51945 -0.49046 -0.52292 C -0.47813 -0.53889 -0.45764 -0.54028 -0.44184 -0.54699 C -0.43507 -0.55 -0.42865 -0.5544 -0.42171 -0.55602 C -0.41789 -0.55695 -0.4099 -0.55903 -0.4099 -0.5588 C -0.40365 -0.56227 -0.39862 -0.56528 -0.39219 -0.56667 C -0.39098 -0.56736 -0.38976 -0.56783 -0.38872 -0.56806 C -0.38455 -0.56945 -0.38056 -0.56991 -0.37657 -0.57107 C -0.36389 -0.5757 -0.35087 -0.58195 -0.33768 -0.58496 C -0.31632 -0.58889 -0.2948 -0.59074 -0.27362 -0.59514 C -0.25851 -0.59838 -0.24375 -0.6051 -0.22848 -0.6088 C -0.22205 -0.61436 -0.21268 -0.61482 -0.20504 -0.61621 C -0.19584 -0.61991 -0.2073 -0.61551 -0.18941 -0.62084 C -0.18403 -0.62269 -0.18143 -0.62547 -0.17535 -0.62686 C -0.17032 -0.63264 -0.16372 -0.63403 -0.15782 -0.63727 C -0.154 -0.63912 -0.14688 -0.64352 -0.14688 -0.64329 C -0.14375 -0.64723 -0.14046 -0.64931 -0.13612 -0.6507 C -0.13369 -0.65301 -0.13178 -0.65602 -0.12917 -0.65834 C -0.12466 -0.66227 -0.11945 -0.66436 -0.11494 -0.66736 C -0.09809 -0.67848 -0.08178 -0.69398 -0.06754 -0.70949 C -0.05955 -0.71783 -0.05209 -0.72848 -0.04375 -0.73635 C -0.04063 -0.73936 -0.03421 -0.74537 -0.03421 -0.74514 C -0.03056 -0.75348 -0.02744 -0.75741 -0.0224 -0.76343 C -0.0191 -0.7676 -0.01754 -0.77338 -0.01407 -0.77732 C -0.01181 -0.78565 -0.00608 -0.79098 -0.00226 -0.79815 C 0.00642 -0.81528 0.01215 -0.83565 0.02135 -0.85209 C 0.02256 -0.85695 0.02725 -0.86551 0.02725 -0.86528 C 0.02986 -0.87686 0.03593 -0.88611 0.04045 -0.89537 C 0.04618 -0.90811 0.05017 -0.92153 0.05572 -0.93449 C 0.05816 -0.94028 0.06024 -0.94699 0.06284 -0.95255 C 0.06423 -0.95579 0.0677 -0.96158 0.0677 -0.96135 C 0.06979 -0.96945 0.07343 -0.97593 0.07708 -0.98241 C 0.07743 -0.9838 0.07777 -0.98565 0.07829 -0.98704 C 0.07881 -0.98866 0.08055 -0.99144 0.08055 -0.99121 L 0.09131 -1.0007 " pathEditMode="relative" rAng="0" ptsTypes="fffffffffffffffffffffffffffffffffffffffffffffffffffffffffffffff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-49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tx1"/>
              </a:gs>
              <a:gs pos="36000">
                <a:schemeClr val="accent4">
                  <a:lumMod val="50000"/>
                </a:schemeClr>
              </a:gs>
              <a:gs pos="0">
                <a:schemeClr val="accent4">
                  <a:lumMod val="5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2"/>
          <p:cNvGrpSpPr/>
          <p:nvPr/>
        </p:nvGrpSpPr>
        <p:grpSpPr>
          <a:xfrm>
            <a:off x="571472" y="357166"/>
            <a:ext cx="7786742" cy="2571768"/>
            <a:chOff x="571472" y="357166"/>
            <a:chExt cx="7786742" cy="2571768"/>
          </a:xfrm>
        </p:grpSpPr>
        <p:sp>
          <p:nvSpPr>
            <p:cNvPr id="4" name="4-kraka zvijezda 3"/>
            <p:cNvSpPr/>
            <p:nvPr/>
          </p:nvSpPr>
          <p:spPr>
            <a:xfrm>
              <a:off x="571472" y="642918"/>
              <a:ext cx="428628" cy="428628"/>
            </a:xfrm>
            <a:prstGeom prst="star4">
              <a:avLst/>
            </a:prstGeom>
            <a:solidFill>
              <a:schemeClr val="bg1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4-kraka zvijezda 4"/>
            <p:cNvSpPr/>
            <p:nvPr/>
          </p:nvSpPr>
          <p:spPr>
            <a:xfrm>
              <a:off x="3143240" y="2571744"/>
              <a:ext cx="428628" cy="357190"/>
            </a:xfrm>
            <a:prstGeom prst="star4">
              <a:avLst>
                <a:gd name="adj" fmla="val 12500"/>
              </a:avLst>
            </a:prstGeom>
            <a:solidFill>
              <a:schemeClr val="bg1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4-kraka zvijezda 5"/>
            <p:cNvSpPr/>
            <p:nvPr/>
          </p:nvSpPr>
          <p:spPr>
            <a:xfrm>
              <a:off x="1571604" y="2357430"/>
              <a:ext cx="214314" cy="214314"/>
            </a:xfrm>
            <a:prstGeom prst="star4">
              <a:avLst/>
            </a:prstGeom>
            <a:solidFill>
              <a:srgbClr val="FFFF00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4-kraka zvijezda 6"/>
            <p:cNvSpPr/>
            <p:nvPr/>
          </p:nvSpPr>
          <p:spPr>
            <a:xfrm>
              <a:off x="857224" y="1857364"/>
              <a:ext cx="142876" cy="142876"/>
            </a:xfrm>
            <a:prstGeom prst="star4">
              <a:avLst/>
            </a:prstGeom>
            <a:solidFill>
              <a:schemeClr val="bg1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4-kraka zvijezda 7"/>
            <p:cNvSpPr/>
            <p:nvPr/>
          </p:nvSpPr>
          <p:spPr>
            <a:xfrm>
              <a:off x="3571868" y="1285860"/>
              <a:ext cx="357190" cy="285752"/>
            </a:xfrm>
            <a:prstGeom prst="star4">
              <a:avLst/>
            </a:prstGeom>
            <a:solidFill>
              <a:schemeClr val="bg1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4-kraka zvijezda 8"/>
            <p:cNvSpPr/>
            <p:nvPr/>
          </p:nvSpPr>
          <p:spPr>
            <a:xfrm>
              <a:off x="7358082" y="357166"/>
              <a:ext cx="500066" cy="428628"/>
            </a:xfrm>
            <a:prstGeom prst="star4">
              <a:avLst/>
            </a:prstGeom>
            <a:solidFill>
              <a:schemeClr val="bg1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4-kraka zvijezda 9"/>
            <p:cNvSpPr/>
            <p:nvPr/>
          </p:nvSpPr>
          <p:spPr>
            <a:xfrm>
              <a:off x="7286644" y="1285860"/>
              <a:ext cx="142876" cy="142876"/>
            </a:xfrm>
            <a:prstGeom prst="star4">
              <a:avLst/>
            </a:prstGeom>
            <a:solidFill>
              <a:schemeClr val="bg1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4-kraka zvijezda 10"/>
            <p:cNvSpPr/>
            <p:nvPr/>
          </p:nvSpPr>
          <p:spPr>
            <a:xfrm>
              <a:off x="6858016" y="2643182"/>
              <a:ext cx="142876" cy="142876"/>
            </a:xfrm>
            <a:prstGeom prst="star4">
              <a:avLst/>
            </a:prstGeom>
            <a:solidFill>
              <a:schemeClr val="bg1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4-kraka zvijezda 11"/>
            <p:cNvSpPr/>
            <p:nvPr/>
          </p:nvSpPr>
          <p:spPr>
            <a:xfrm>
              <a:off x="3357554" y="571480"/>
              <a:ext cx="357190" cy="285752"/>
            </a:xfrm>
            <a:prstGeom prst="star4">
              <a:avLst/>
            </a:prstGeom>
            <a:solidFill>
              <a:srgbClr val="FFFF00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4-kraka zvijezda 12"/>
            <p:cNvSpPr/>
            <p:nvPr/>
          </p:nvSpPr>
          <p:spPr>
            <a:xfrm>
              <a:off x="4500562" y="785794"/>
              <a:ext cx="142876" cy="142876"/>
            </a:xfrm>
            <a:prstGeom prst="star4">
              <a:avLst/>
            </a:prstGeom>
            <a:solidFill>
              <a:srgbClr val="FFFF00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4-kraka zvijezda 13"/>
            <p:cNvSpPr/>
            <p:nvPr/>
          </p:nvSpPr>
          <p:spPr>
            <a:xfrm>
              <a:off x="8143900" y="857232"/>
              <a:ext cx="214314" cy="214314"/>
            </a:xfrm>
            <a:prstGeom prst="star4">
              <a:avLst/>
            </a:prstGeom>
            <a:solidFill>
              <a:srgbClr val="FFFF00"/>
            </a:solidFill>
            <a:ln w="15875">
              <a:solidFill>
                <a:schemeClr val="accent1">
                  <a:shade val="50000"/>
                  <a:alpha val="6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5" name="Grupa 14"/>
          <p:cNvGrpSpPr/>
          <p:nvPr/>
        </p:nvGrpSpPr>
        <p:grpSpPr>
          <a:xfrm rot="1578568">
            <a:off x="3872689" y="4826947"/>
            <a:ext cx="906272" cy="1930184"/>
            <a:chOff x="2929740" y="4429132"/>
            <a:chExt cx="906272" cy="1930184"/>
          </a:xfrm>
        </p:grpSpPr>
        <p:sp>
          <p:nvSpPr>
            <p:cNvPr id="16" name="Znak munje 15"/>
            <p:cNvSpPr/>
            <p:nvPr/>
          </p:nvSpPr>
          <p:spPr>
            <a:xfrm rot="1909117">
              <a:off x="2929740" y="5989816"/>
              <a:ext cx="334768" cy="369499"/>
            </a:xfrm>
            <a:prstGeom prst="lightningBol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Znak munje 16"/>
            <p:cNvSpPr/>
            <p:nvPr/>
          </p:nvSpPr>
          <p:spPr>
            <a:xfrm rot="1909117">
              <a:off x="3501244" y="5989817"/>
              <a:ext cx="334768" cy="369499"/>
            </a:xfrm>
            <a:prstGeom prst="lightningBol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Pravokutnik 17"/>
            <p:cNvSpPr/>
            <p:nvPr/>
          </p:nvSpPr>
          <p:spPr>
            <a:xfrm>
              <a:off x="3214678" y="4786322"/>
              <a:ext cx="35719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Pravokutnik 18"/>
            <p:cNvSpPr/>
            <p:nvPr/>
          </p:nvSpPr>
          <p:spPr>
            <a:xfrm>
              <a:off x="3000364" y="5572140"/>
              <a:ext cx="214314" cy="5000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Pravokutnik 19"/>
            <p:cNvSpPr/>
            <p:nvPr/>
          </p:nvSpPr>
          <p:spPr>
            <a:xfrm>
              <a:off x="3571868" y="5572140"/>
              <a:ext cx="214314" cy="5000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Jednakokračni trokut 20"/>
            <p:cNvSpPr/>
            <p:nvPr/>
          </p:nvSpPr>
          <p:spPr>
            <a:xfrm>
              <a:off x="3000364" y="5357826"/>
              <a:ext cx="214314" cy="214314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Jednakokračni trokut 21"/>
            <p:cNvSpPr/>
            <p:nvPr/>
          </p:nvSpPr>
          <p:spPr>
            <a:xfrm>
              <a:off x="3571868" y="5357826"/>
              <a:ext cx="214314" cy="214314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Elipsa 22"/>
            <p:cNvSpPr/>
            <p:nvPr/>
          </p:nvSpPr>
          <p:spPr>
            <a:xfrm>
              <a:off x="3286116" y="4929198"/>
              <a:ext cx="214314" cy="214314"/>
            </a:xfrm>
            <a:prstGeom prst="ellipse">
              <a:avLst/>
            </a:prstGeom>
            <a:ln w="444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Jednakokračni trokut 23"/>
            <p:cNvSpPr/>
            <p:nvPr/>
          </p:nvSpPr>
          <p:spPr>
            <a:xfrm>
              <a:off x="3214678" y="4429132"/>
              <a:ext cx="357190" cy="357190"/>
            </a:xfrm>
            <a:prstGeom prst="triangl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3" name="Grupa 32"/>
          <p:cNvGrpSpPr/>
          <p:nvPr/>
        </p:nvGrpSpPr>
        <p:grpSpPr>
          <a:xfrm>
            <a:off x="323528" y="3068960"/>
            <a:ext cx="3500462" cy="3214710"/>
            <a:chOff x="785786" y="3286124"/>
            <a:chExt cx="3071834" cy="2928958"/>
          </a:xfrm>
        </p:grpSpPr>
        <p:sp>
          <p:nvSpPr>
            <p:cNvPr id="25" name="Elipsa 24"/>
            <p:cNvSpPr/>
            <p:nvPr/>
          </p:nvSpPr>
          <p:spPr>
            <a:xfrm>
              <a:off x="785786" y="3286124"/>
              <a:ext cx="3071834" cy="2928958"/>
            </a:xfrm>
            <a:prstGeom prst="ellipse">
              <a:avLst/>
            </a:prstGeom>
            <a:gradFill flip="none" rotWithShape="1">
              <a:gsLst>
                <a:gs pos="74000">
                  <a:srgbClr val="FF0000"/>
                </a:gs>
                <a:gs pos="100000">
                  <a:schemeClr val="tx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Elipsa 25"/>
            <p:cNvSpPr/>
            <p:nvPr/>
          </p:nvSpPr>
          <p:spPr>
            <a:xfrm>
              <a:off x="1285852" y="4429132"/>
              <a:ext cx="642942" cy="642942"/>
            </a:xfrm>
            <a:prstGeom prst="ellipse">
              <a:avLst/>
            </a:prstGeom>
            <a:gradFill flip="none" rotWithShape="1">
              <a:gsLst>
                <a:gs pos="74000">
                  <a:srgbClr val="FF0000"/>
                </a:gs>
                <a:gs pos="100000">
                  <a:schemeClr val="tx1"/>
                </a:gs>
                <a:gs pos="12000">
                  <a:srgbClr val="C00000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Elipsa 26"/>
            <p:cNvSpPr/>
            <p:nvPr/>
          </p:nvSpPr>
          <p:spPr>
            <a:xfrm flipV="1">
              <a:off x="1428728" y="457200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Elipsa 27"/>
            <p:cNvSpPr/>
            <p:nvPr/>
          </p:nvSpPr>
          <p:spPr>
            <a:xfrm>
              <a:off x="1643042" y="4572008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Elipsa 28"/>
            <p:cNvSpPr/>
            <p:nvPr/>
          </p:nvSpPr>
          <p:spPr>
            <a:xfrm>
              <a:off x="1500166" y="4786322"/>
              <a:ext cx="214314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Elipsa 29"/>
            <p:cNvSpPr/>
            <p:nvPr/>
          </p:nvSpPr>
          <p:spPr>
            <a:xfrm>
              <a:off x="1928794" y="3786190"/>
              <a:ext cx="214314" cy="214314"/>
            </a:xfrm>
            <a:prstGeom prst="ellipse">
              <a:avLst/>
            </a:prstGeom>
            <a:gradFill>
              <a:gsLst>
                <a:gs pos="74000">
                  <a:srgbClr val="FF0000"/>
                </a:gs>
                <a:gs pos="100000">
                  <a:schemeClr val="tx1"/>
                </a:gs>
                <a:gs pos="12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Elipsa 30"/>
            <p:cNvSpPr/>
            <p:nvPr/>
          </p:nvSpPr>
          <p:spPr>
            <a:xfrm>
              <a:off x="3000364" y="4214818"/>
              <a:ext cx="285752" cy="285752"/>
            </a:xfrm>
            <a:prstGeom prst="ellipse">
              <a:avLst/>
            </a:prstGeom>
            <a:gradFill>
              <a:gsLst>
                <a:gs pos="74000">
                  <a:srgbClr val="FF0000"/>
                </a:gs>
                <a:gs pos="100000">
                  <a:schemeClr val="tx1"/>
                </a:gs>
                <a:gs pos="12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Elipsa 31"/>
            <p:cNvSpPr/>
            <p:nvPr/>
          </p:nvSpPr>
          <p:spPr>
            <a:xfrm rot="19457229">
              <a:off x="2767590" y="5586275"/>
              <a:ext cx="428628" cy="277563"/>
            </a:xfrm>
            <a:prstGeom prst="ellipse">
              <a:avLst/>
            </a:prstGeom>
            <a:gradFill>
              <a:gsLst>
                <a:gs pos="74000">
                  <a:srgbClr val="FF0000"/>
                </a:gs>
                <a:gs pos="100000">
                  <a:schemeClr val="tx1"/>
                </a:gs>
                <a:gs pos="12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16 -0.0412 C -0.02882 -0.04722 -0.02396 -0.05277 -0.01945 -0.05856 C -0.01754 -0.0618 -0.01459 -0.06643 -0.0165 -0.0662 C -0.01059 -0.08032 -0.01632 -0.06226 -0.00643 -0.08217 C -0.00573 -0.08356 -0.00608 -0.08541 -0.00591 -0.08657 C -0.00486 -0.09143 -0.00382 -0.09537 -0.00191 -0.09953 C 0.00885 -0.11574 0.01684 -0.13217 0.02517 -0.14884 C 0.03194 -0.16088 0.03941 -0.17199 0.04097 -0.18495 C 0.04705 -0.19884 0.05798 -0.21111 0.0585 -0.22523 C 0.06475 -0.23009 0.06614 -0.23495 0.06771 -0.23958 C 0.06927 -0.24398 0.06996 -0.25162 0.06562 -0.25092 C 0.07361 -0.2618 0.06996 -0.25162 0.07552 -0.26157 C 0.07586 -0.26342 0.07413 -0.26527 0.07691 -0.26759 C 0.07708 -0.26898 0.07465 -0.2706 0.07517 -0.27199 C 0.08194 -0.2875 0.08993 -0.30208 0.09392 -0.31782 C 0.09861 -0.33703 0.09705 -0.35486 0.10312 -0.37407 C 0.1125 -0.38842 0.11406 -0.40208 0.11771 -0.41574 C 0.1184 -0.44189 0.11805 -0.46365 0.1184 -0.49074 C 0.11805 -0.50023 0.11632 -0.51921 0.11076 -0.51805 C 0.11198 -0.55092 0.10764 -0.58333 0.1 -0.61435 C 0.10121 -0.62569 0.09618 -0.64675 0.09062 -0.65578 C 0.07639 -0.67592 0.05451 -0.68333 0.03646 -0.69745 C 0.02795 -0.70439 0.01927 -0.7125 0.01007 -0.71875 C 0.00069 -0.7243 -0.0099 -0.72847 -0.02066 -0.73449 C -0.03177 -0.74328 -0.04427 -0.75439 -0.05868 -0.75532 C -0.07743 -0.75717 -0.10191 -0.74907 -0.11684 -0.74606 C -0.13629 -0.74375 -0.15608 -0.7412 -0.17535 -0.73935 C -0.19271 -0.73379 -0.21268 -0.73657 -0.22709 -0.72268 C -0.2441 -0.70578 -0.26268 -0.69213 -0.279 -0.6743 C -0.28386 -0.66921 -0.28837 -0.66226 -0.29306 -0.6581 C -0.29601 -0.65555 -0.29879 -0.65463 -0.30104 -0.65162 C -0.30452 -0.64652 -0.30643 -0.64213 -0.31111 -0.63935 C -0.31407 -0.62939 -0.32205 -0.62291 -0.32743 -0.61527 C -0.33664 -0.60254 -0.34375 -0.58726 -0.35348 -0.57592 C -0.36007 -0.55902 -0.3717 -0.54745 -0.37986 -0.53217 C -0.38403 -0.52453 -0.38993 -0.51851 -0.39358 -0.51018 C -0.39966 -0.49444 -0.40868 -0.48032 -0.4165 -0.46574 C -0.4224 -0.45439 -0.42691 -0.43703 -0.43039 -0.425 C -0.4316 -0.42268 -0.43316 -0.42175 -0.4342 -0.4199 C -0.44115 -0.40648 -0.43195 -0.4206 -0.43785 -0.40601 C -0.43837 -0.4037 -0.44028 -0.40231 -0.44132 -0.40069 C -0.44618 -0.39143 -0.45052 -0.37986 -0.45452 -0.37037 C -0.45868 -0.35972 -0.4625 -0.34351 -0.46893 -0.33518 C -0.47587 -0.31736 -0.48698 -0.30486 -0.49636 -0.28981 C -0.50434 -0.27754 -0.50625 -0.25949 -0.51355 -0.24675 C -0.51424 -0.24004 -0.51875 -0.23217 -0.5217 -0.22592 C -0.52205 -0.22083 -0.525 -0.21851 -0.52431 -0.21388 " pathEditMode="relative" rAng="-607291" ptsTypes="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" y="-32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Sunčev sustav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229600" cy="41575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5486400"/>
              </a:tblGrid>
              <a:tr h="1011415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Sunce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Sunce  je  najbliža</a:t>
                      </a:r>
                      <a:r>
                        <a:rPr lang="hr-HR" sz="2000" baseline="0" dirty="0" smtClean="0"/>
                        <a:t>  zvijezda  Zemlji  udaljena  </a:t>
                      </a:r>
                    </a:p>
                    <a:p>
                      <a:r>
                        <a:rPr lang="hr-HR" sz="2000" baseline="0" dirty="0" smtClean="0"/>
                        <a:t>oko  150 milijuna  kilometara.  Temperatura</a:t>
                      </a:r>
                    </a:p>
                    <a:p>
                      <a:r>
                        <a:rPr lang="hr-HR" sz="2000" baseline="0" dirty="0" smtClean="0"/>
                        <a:t>Sunca  je  14 000 </a:t>
                      </a:r>
                      <a:r>
                        <a:rPr lang="hr-HR" sz="2000" baseline="0" dirty="0" err="1" smtClean="0"/>
                        <a:t>000</a:t>
                      </a:r>
                      <a:r>
                        <a:rPr lang="hr-HR" sz="2000" baseline="0" dirty="0" smtClean="0"/>
                        <a:t> °C.</a:t>
                      </a:r>
                      <a:endParaRPr lang="hr-HR" sz="2000" dirty="0"/>
                    </a:p>
                  </a:txBody>
                  <a:tcPr/>
                </a:tc>
              </a:tr>
              <a:tr h="829682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Mjesec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Mjesec</a:t>
                      </a:r>
                      <a:r>
                        <a:rPr lang="hr-HR" sz="2000" baseline="0" dirty="0" smtClean="0"/>
                        <a:t> je Zemljin najbliži planet.  Mjesec</a:t>
                      </a:r>
                    </a:p>
                    <a:p>
                      <a:r>
                        <a:rPr lang="hr-HR" sz="2000" baseline="0" dirty="0" smtClean="0"/>
                        <a:t>ne daje vlastitu svjetlost;  noću svijetli jer</a:t>
                      </a:r>
                    </a:p>
                    <a:p>
                      <a:r>
                        <a:rPr lang="hr-HR" sz="2000" baseline="0" dirty="0" smtClean="0"/>
                        <a:t>odbija  sunčevu  svjetlost.  Do 2020 čovjek </a:t>
                      </a:r>
                    </a:p>
                    <a:p>
                      <a:r>
                        <a:rPr lang="hr-HR" sz="2000" baseline="0" dirty="0" smtClean="0"/>
                        <a:t>namjerava na mjesecu napraviti bazu.</a:t>
                      </a:r>
                      <a:endParaRPr lang="hr-HR" sz="2000" dirty="0"/>
                    </a:p>
                  </a:txBody>
                  <a:tcPr/>
                </a:tc>
              </a:tr>
              <a:tr h="829682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Saturn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Posebno  zanimljiv  zbog  prstenastog</a:t>
                      </a:r>
                    </a:p>
                    <a:p>
                      <a:r>
                        <a:rPr lang="hr-HR" sz="2000" dirty="0" smtClean="0"/>
                        <a:t>omotača.</a:t>
                      </a:r>
                    </a:p>
                  </a:txBody>
                  <a:tcPr/>
                </a:tc>
              </a:tr>
              <a:tr h="829682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Mars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Crveni</a:t>
                      </a:r>
                      <a:r>
                        <a:rPr lang="hr-HR" sz="2000" baseline="0" dirty="0" smtClean="0"/>
                        <a:t>  planet  često  privlači  ljudsku  maštu.</a:t>
                      </a:r>
                    </a:p>
                    <a:p>
                      <a:r>
                        <a:rPr lang="hr-HR" sz="2000" baseline="0" dirty="0" smtClean="0"/>
                        <a:t>Neki  kažu  da  krater  na  marsu  prikazuje </a:t>
                      </a:r>
                    </a:p>
                    <a:p>
                      <a:r>
                        <a:rPr lang="hr-HR" sz="2000" baseline="0" dirty="0" smtClean="0"/>
                        <a:t>glavu  vanzemaljca.</a:t>
                      </a:r>
                      <a:endParaRPr lang="hr-HR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/>
              <a:t>Grafički prikaz udaljenosti</a:t>
            </a:r>
            <a:br>
              <a:rPr lang="hr-HR" sz="3600" dirty="0" smtClean="0"/>
            </a:br>
            <a:r>
              <a:rPr lang="hr-HR" sz="3600" dirty="0" smtClean="0"/>
              <a:t>planeta od Sunca u milijunima km</a:t>
            </a:r>
            <a:endParaRPr lang="hr-HR" sz="3600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642910" y="164305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Ždrijeb </a:t>
            </a:r>
            <a:r>
              <a:rPr lang="hr-HR" dirty="0" err="1" smtClean="0"/>
              <a:t>mađugalaktičikh</a:t>
            </a:r>
            <a:r>
              <a:rPr lang="hr-HR" dirty="0" smtClean="0"/>
              <a:t> utrka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h">
  <a:themeElements>
    <a:clrScheme name="Vrh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h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177</TotalTime>
  <Words>109</Words>
  <Application>Microsoft Office PowerPoint</Application>
  <PresentationFormat>Prikaz na zaslonu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Naslovi slajdova</vt:lpstr>
      </vt:variant>
      <vt:variant>
        <vt:i4>9</vt:i4>
      </vt:variant>
    </vt:vector>
  </HeadingPairs>
  <TitlesOfParts>
    <vt:vector size="11" baseType="lpstr">
      <vt:lpstr>Vrh</vt:lpstr>
      <vt:lpstr>Office tema</vt:lpstr>
      <vt:lpstr>Sunčev sustav</vt:lpstr>
      <vt:lpstr>Slajd 2</vt:lpstr>
      <vt:lpstr>Slajd 3</vt:lpstr>
      <vt:lpstr>Slajd 4</vt:lpstr>
      <vt:lpstr>Slajd 5</vt:lpstr>
      <vt:lpstr>Slajd 6</vt:lpstr>
      <vt:lpstr>Sunčev sustav</vt:lpstr>
      <vt:lpstr>Grafički prikaz udaljenosti planeta od Sunca u milijunima km</vt:lpstr>
      <vt:lpstr>Ždrijeb mađugalaktičikh utrka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Sunčev sustav</dc:title>
  <dc:creator>Teo</dc:creator>
  <cp:lastModifiedBy>Korisnik</cp:lastModifiedBy>
  <cp:revision>23</cp:revision>
  <dcterms:created xsi:type="dcterms:W3CDTF">2011-04-17T18:55:04Z</dcterms:created>
  <dcterms:modified xsi:type="dcterms:W3CDTF">2011-04-20T12:01:11Z</dcterms:modified>
</cp:coreProperties>
</file>